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7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8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ink/ink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  <p:sldMasterId id="2147483822" r:id="rId2"/>
    <p:sldMasterId id="2147484059" r:id="rId3"/>
    <p:sldMasterId id="2147484097" r:id="rId4"/>
    <p:sldMasterId id="2147484135" r:id="rId5"/>
    <p:sldMasterId id="2147484154" r:id="rId6"/>
    <p:sldMasterId id="2147484172" r:id="rId7"/>
    <p:sldMasterId id="2147484190" r:id="rId8"/>
    <p:sldMasterId id="2147484246" r:id="rId9"/>
  </p:sldMasterIdLst>
  <p:notesMasterIdLst>
    <p:notesMasterId r:id="rId26"/>
  </p:notesMasterIdLst>
  <p:sldIdLst>
    <p:sldId id="266" r:id="rId10"/>
    <p:sldId id="267" r:id="rId11"/>
    <p:sldId id="273" r:id="rId12"/>
    <p:sldId id="257" r:id="rId13"/>
    <p:sldId id="268" r:id="rId14"/>
    <p:sldId id="271" r:id="rId15"/>
    <p:sldId id="269" r:id="rId16"/>
    <p:sldId id="275" r:id="rId17"/>
    <p:sldId id="258" r:id="rId18"/>
    <p:sldId id="263" r:id="rId19"/>
    <p:sldId id="259" r:id="rId20"/>
    <p:sldId id="261" r:id="rId21"/>
    <p:sldId id="276" r:id="rId22"/>
    <p:sldId id="262" r:id="rId23"/>
    <p:sldId id="278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A62AF6E-E196-7A5C-85CB-993E2E8ADAA9}" name="Yashi Goyal" initials="YG" userId="2654961f3cffa0e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shika1915jaiswal@gmail.com" initials="" lastIdx="1" clrIdx="0">
    <p:extLst>
      <p:ext uri="{19B8F6BF-5375-455C-9EA6-DF929625EA0E}">
        <p15:presenceInfo xmlns:p15="http://schemas.microsoft.com/office/powerpoint/2012/main" userId="ab0c80027c7541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 /><Relationship Id="rId13" Type="http://schemas.openxmlformats.org/officeDocument/2006/relationships/slide" Target="slides/slide4.xml" /><Relationship Id="rId18" Type="http://schemas.openxmlformats.org/officeDocument/2006/relationships/slide" Target="slides/slide9.xml" /><Relationship Id="rId26" Type="http://schemas.openxmlformats.org/officeDocument/2006/relationships/notesMaster" Target="notesMasters/notesMaster1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2.xml" /><Relationship Id="rId7" Type="http://schemas.openxmlformats.org/officeDocument/2006/relationships/slideMaster" Target="slideMasters/slideMaster7.xml" /><Relationship Id="rId12" Type="http://schemas.openxmlformats.org/officeDocument/2006/relationships/slide" Target="slides/slide3.xml" /><Relationship Id="rId17" Type="http://schemas.openxmlformats.org/officeDocument/2006/relationships/slide" Target="slides/slide8.xml" /><Relationship Id="rId25" Type="http://schemas.openxmlformats.org/officeDocument/2006/relationships/slide" Target="slides/slide16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7.xml" /><Relationship Id="rId20" Type="http://schemas.openxmlformats.org/officeDocument/2006/relationships/slide" Target="slides/slide11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Master" Target="slideMasters/slideMaster6.xml" /><Relationship Id="rId11" Type="http://schemas.openxmlformats.org/officeDocument/2006/relationships/slide" Target="slides/slide2.xml" /><Relationship Id="rId24" Type="http://schemas.openxmlformats.org/officeDocument/2006/relationships/slide" Target="slides/slide15.xml" /><Relationship Id="rId32" Type="http://schemas.microsoft.com/office/2018/10/relationships/authors" Target="authors.xml" /><Relationship Id="rId5" Type="http://schemas.openxmlformats.org/officeDocument/2006/relationships/slideMaster" Target="slideMasters/slideMaster5.xml" /><Relationship Id="rId15" Type="http://schemas.openxmlformats.org/officeDocument/2006/relationships/slide" Target="slides/slide6.xml" /><Relationship Id="rId23" Type="http://schemas.openxmlformats.org/officeDocument/2006/relationships/slide" Target="slides/slide14.xml" /><Relationship Id="rId28" Type="http://schemas.openxmlformats.org/officeDocument/2006/relationships/presProps" Target="presProps.xml" /><Relationship Id="rId10" Type="http://schemas.openxmlformats.org/officeDocument/2006/relationships/slide" Target="slides/slide1.xml" /><Relationship Id="rId19" Type="http://schemas.openxmlformats.org/officeDocument/2006/relationships/slide" Target="slides/slide10.xml" /><Relationship Id="rId31" Type="http://schemas.openxmlformats.org/officeDocument/2006/relationships/tableStyles" Target="tableStyles.xml" /><Relationship Id="rId4" Type="http://schemas.openxmlformats.org/officeDocument/2006/relationships/slideMaster" Target="slideMasters/slideMaster4.xml" /><Relationship Id="rId9" Type="http://schemas.openxmlformats.org/officeDocument/2006/relationships/slideMaster" Target="slideMasters/slideMaster9.xml" /><Relationship Id="rId14" Type="http://schemas.openxmlformats.org/officeDocument/2006/relationships/slide" Target="slides/slide5.xml" /><Relationship Id="rId22" Type="http://schemas.openxmlformats.org/officeDocument/2006/relationships/slide" Target="slides/slide13.xml" /><Relationship Id="rId27" Type="http://schemas.openxmlformats.org/officeDocument/2006/relationships/commentAuthors" Target="commentAuthors.xml" /><Relationship Id="rId30" Type="http://schemas.openxmlformats.org/officeDocument/2006/relationships/theme" Target="theme/theme1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09:12:43.41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78 583 24575,'-37'-31'0,"32"24"0,1 0 0,-1 1 0,2-1 0,-1-1 0,1 1 0,0-1 0,0 1 0,1-1 0,0 0 0,0 0 0,1 0 0,-1-9 0,1-12 0,0 1 0,5-32 0,-3 56 0,0 0 0,1 0 0,-1 0 0,1 0 0,0 0 0,0 1 0,0-1 0,1 1 0,-1-1 0,1 1 0,0 0 0,-1 0 0,2 0 0,-1 1 0,0-1 0,7-3 0,-6 3 0,0 0 0,0 0 0,0-1 0,0 1 0,0-1 0,-1 0 0,0 0 0,1 0 0,-2 0 0,1 0 0,0-1 0,2-6 0,-3 6 0,0-1 0,0 1 0,1-1 0,0 1 0,0 0 0,1 0 0,-1 0 0,1 1 0,0-1 0,0 1 0,0 0 0,1 0 0,0 0 0,-1 1 0,1-1 0,0 1 0,1 0 0,-1 1 0,7-3 0,104-37 0,-108 39 0,0 0 0,-1 0 0,1-1 0,10-7 0,-13 8 0,0-1 0,1 1 0,-1 0 0,1 1 0,-1-1 0,1 1 0,0 0 0,0 1 0,0-1 0,8 0 0,3 2 0,71-2 0,-78 2 0,1 1 0,-1 1 0,-1-1 0,1 2 0,0-1 0,13 6 0,-14-3 0,0 0 0,-1 0 0,0 1 0,0 0 0,0 0 0,-1 1 0,0 0 0,0 0 0,-1 1 0,1 0 0,-2 0 0,9 16 0,-8-12 0,0 0 0,-1 0 0,-1 1 0,0-1 0,0 1 0,-1 0 0,-1 1 0,1 25 0,-3-28 0,1 5 0,-1-1 0,-4 26 0,2-36 0,1 1 0,0-1 0,-1 0 0,0 0 0,0 0 0,-1 0 0,1 0 0,-1-1 0,0 1 0,0-1 0,-6 6 0,0 0 0,0 0 0,-1-1 0,0 0 0,-1 0 0,0-1 0,0-1 0,-1 0 0,0-1 0,0 0 0,0 0 0,-1-2 0,0 1 0,0-2 0,-27 5 0,-8 1 0,37-7 0,1 0 0,0 0 0,0-1 0,-12 0 0,18-2 0,0 1 0,0-1 0,0 0 0,0 0 0,0 0 0,0 0 0,0-1 0,0 1 0,0-1 0,1 0 0,-1-1 0,1 1 0,-7-6 0,4 4 0,1-1 0,0 0 0,1 0 0,-1 0 0,1 0 0,0-1 0,0 0 0,1 0 0,-1 0 0,1 0 0,1 0 0,-1-1 0,1 0 0,0 1 0,0-1 0,1 0 0,0 0 0,1 0 0,-1 1 0,1-1 0,0 0 0,1 0 0,0 0 0,0 0 0,0 0 0,1 1 0,3-10 0,-2 8 0,1 1 0,-1 0 0,1 0 0,0 0 0,1 1 0,0-1 0,0 1 0,0 0 0,1 1 0,0-1 0,9-6 0,-12 10 0,1 0 0,-1 0 0,1 0 0,0 0 0,-1 1 0,1 0 0,0 0 0,0 0 0,0 0 0,-1 0 0,1 1 0,0 0 0,0 0 0,0 0 0,0 0 0,0 1 0,0-1 0,0 1 0,0 0 0,0 0 0,-1 0 0,1 1 0,0 0 0,-1-1 0,5 4 0,-4-2 0,0 0 0,0-1 0,-1 1 0,0 1 0,0-1 0,0 0 0,0 1 0,0 0 0,0-1 0,-1 1 0,0 0 0,0 0 0,0 1 0,0-1 0,-1 0 0,0 1 0,0-1 0,0 1 0,0-1 0,0 1 0,-1-1 0,0 1 0,0-1 0,0 1 0,-1 0 0,0-1 0,-1 7 0,1-6 0,-1-1 0,1 1 0,-1-1 0,1 0 0,-1 0 0,0 0 0,-1 0 0,1 0 0,-1 0 0,0 0 0,0-1 0,0 1 0,0-1 0,0 0 0,-1 0 0,1 0 0,-1-1 0,0 1 0,0-1 0,0 0 0,0 0 0,-1 0 0,1-1 0,0 1 0,-1-1 0,1 0 0,-7 0 0,9 0 0,0-1 0,0 0 0,0 0 0,0 0 0,0 0 0,0 0 0,0 0 0,0 0 0,0-1 0,0 1 0,0-1 0,1 1 0,-1-1 0,0 0 0,0 0 0,0 0 0,1 0 0,-1 0 0,1 0 0,-1 0 0,1-1 0,-1 1 0,1 0 0,-1-1 0,-1-2 0,1-1 0,1 1 0,-1-1 0,1 0 0,0 0 0,0 0 0,1 1 0,0-1 0,-1 0 0,2-7 0,-1 7 0,1-1 0,0 0 0,0 1 0,0-1 0,4-8 0,-5 13 0,0 0 0,1 0 0,-1 0 0,0 0 0,1 0 0,-1 0 0,0 0 0,1 0 0,0 0 0,-1 0 0,1 0 0,-1 0 0,1 1 0,0-1 0,0 0 0,-1 1 0,1-1 0,0 0 0,0 1 0,0-1 0,0 1 0,0-1 0,0 1 0,0-1 0,0 1 0,0 0 0,0 0 0,0-1 0,0 1 0,0 0 0,0 0 0,0 0 0,0 0 0,0 0 0,0 0 0,0 1 0,2-1 0,-3 0 0,1 1 0,-1-1 0,1 0 0,0 1 0,-1-1 0,1 0 0,-1 1 0,1-1 0,-1 1 0,1-1 0,-1 1 0,0-1 0,1 1 0,-1-1 0,0 1 0,1 0 0,-1-1 0,0 1 0,0-1 0,1 1 0,-1 0 0,0-1 0,0 1 0,0 0 0,0-1 0,0 1 0,0 0 0,0-1 0,0 1 0,0 0 0,0-1 0,0 1 0,0 0 0,-1-1 0,1 1 0,0-1 0,0 1 0,-1 0 0,1-1 0,0 1 0,-1-1 0,1 1 0,-1-1 0,1 1 0,-1-1 0,1 1 0,-1 0 0,-25 21 0,16-17 0,-1-1 0,1 0 0,-1-1 0,0 0 0,0-1 0,-1 0 0,-18 0 0,-6-1 0,-40-5 0,73 4 0,0-1 0,0 1 0,0-1 0,0 0 0,0 0 0,0 0 0,0 0 0,0-1 0,1 1 0,-1-1 0,0 1 0,1-1 0,-1 0 0,1 0 0,0 0 0,0 0 0,0-1 0,0 1 0,0 0 0,0-1 0,0 0 0,1 1 0,-1-1 0,0-4 0,-1-1 0,0 0 0,1-1 0,0 1 0,1 0 0,0-1 0,0 0 0,1-12 0,0-4 0,-1 17 0,1 0 0,0 0 0,1 0 0,-1 0 0,1 0 0,1 1 0,0-1 0,0 0 0,0 1 0,1-1 0,0 1 0,6-11 0,0 4 0,-4 7 0,-1 0 0,1 0 0,1 0 0,-1 1 0,10-9 0,-10 10 0,0 1 0,0 0 0,1 0 0,-1 0 0,1 1 0,0-1 0,0 1 0,0 1 0,0-1 0,0 1 0,1 0 0,12-2 0,73-4 0,-47 5 0,31-7 0,-45 5 0,52-1 0,-74 7 0,0 0 0,0 0 0,0 1 0,0 0 0,-1 0 0,1 1 0,12 6 0,57 35 0,-57-32 0,-14-7 0,-1 0 0,0 0 0,0 0 0,0 0 0,0 1 0,-1 0 0,0 0 0,0 1 0,-1-1 0,1 1 0,-1 0 0,5 13 0,-5-9 0,0-1 0,0 1 0,-1 0 0,0 0 0,-1 0 0,-1 1 0,1-1 0,-2 0 0,0 1 0,0-1 0,-1 0 0,0 0 0,-1 1 0,0-1 0,-5 13 0,2-9 0,-1 0 0,0 0 0,-1-1 0,-1 1 0,-1-2 0,1 1 0,-2-1 0,0 0 0,-1-1 0,-12 11 0,-88 78 0,79-74 0,-2-2 0,-52 30 0,65-44 0,1 0 0,-1-2 0,-1 0 0,0-2 0,0 0 0,-24 3 0,28-7 0,1-1 0,-1-1 0,1-1 0,-1-1 0,-28-4 0,39 4 0,0 0 0,-1-1 0,1 0 0,0-1 0,0 0 0,1 0 0,-1 0 0,0-1 0,1 0 0,0 0 0,0 0 0,0-1 0,1 0 0,-1 0 0,-7-11 0,11 12 0,0 0 0,0 1 0,0-1 0,1 0 0,-1 0 0,1-1 0,0 1 0,1 0 0,-1 0 0,1 0 0,-1-1 0,1 1 0,1 0 0,-1 0 0,2-8 0,-2 11 0,0-1 0,1 1 0,-1 0 0,0-1 0,1 1 0,0-1 0,-1 1 0,1 0 0,0-1 0,-1 1 0,1 0 0,0 0 0,0-1 0,0 1 0,0 0 0,0 0 0,0 0 0,1 0 0,-1 0 0,0 1 0,0-1 0,1 0 0,-1 0 0,1 1 0,-1-1 0,0 1 0,1-1 0,-1 1 0,1 0 0,-1 0 0,1-1 0,-1 1 0,1 0 0,-1 0 0,1 1 0,-1-1 0,1 0 0,-1 0 0,1 1 0,-1-1 0,1 1 0,-1-1 0,0 1 0,3 1 0,16 6 0,-10-4 0,1 1 0,-1 0 0,0 0 0,17 12 0,-25-15 0,1 1 0,0-1 0,-1 1 0,0 0 0,1 0 0,-1 0 0,0 0 0,-1 0 0,1 0 0,0 1 0,-1-1 0,0 0 0,0 1 0,0-1 0,0 1 0,0-1 0,-1 1 0,0 0 0,1 4 0,-3 38 0,3 35 0,-1-79 0,1-1 0,-1 0 0,0 1 0,1-1 0,0 0 0,-1 0 0,1 0 0,0 0 0,-1 0 0,1 0 0,0 0 0,0 0 0,0 0 0,0 0 0,0 0 0,0 0 0,0 0 0,0-1 0,1 1 0,-1-1 0,0 1 0,0-1 0,0 1 0,1-1 0,-1 1 0,0-1 0,1 0 0,-1 0 0,0 0 0,3 0 0,51-1 0,-36-1 0,108 4 0,85-4 0,-209 1 0,0 1 0,1-1 0,-1 0 0,0 0 0,0 0 0,1 0 0,-1-1 0,0 0 0,0 1 0,-1-1 0,1 0 0,0 0 0,-1 0 0,1-1 0,3-4 0,3-5 0,0 1 0,10-21 0,8-11 0,-23 38 0,0 0 0,-1-1 0,1 0 0,-1 0 0,0 0 0,-1 0 0,1 0 0,-1-1 0,-1 1 0,3-14 0,-2-1 0,-2 0 0,-1-25 0,0 1 0,2 32-151,2 1-1,0 0 0,0 0 0,1 0 1,1 0-1,0 0 0,0 1 1,11-16-1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05CC9-1A6C-46A0-9361-FCAEDFF35BC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43603-43E5-4A7B-8473-F3BEE4E791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25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6.xml" 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9.xml" 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9.xml" 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9.xml" 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9.xml" 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9.xml" 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9.xml" 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9.xml" 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9.xml" 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9.xml" 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4.xml" 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4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5.xml" 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5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6.xml" 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6.xml" 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6.xml" 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6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6.xml" 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83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5468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07856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4805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4452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3675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1333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5992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1380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1351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834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02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0617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3601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7901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7861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87179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74313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90596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2104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8525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08856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50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66185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51939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3517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96944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5720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90598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1297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50848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97166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48231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710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0503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499123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2956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80521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75264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5DF4-6AE6-31B9-52FC-810BBED1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FD4F-7949-5190-7C26-A20A7F646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3E71E-D678-0B7B-FA54-B2B1C3A2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0FD8-1E06-4F3B-89F5-BDA2B5AFB071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9AFC-8090-74C7-18BA-48127F58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3A8AB-BF8F-21EE-B2A1-96033E6D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DECFA-5286-4AD2-8E48-E2DDBC7574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52640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5723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2090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90718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87160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28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8307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99123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4116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46452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70129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7123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63758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02597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88096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30314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543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58289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30315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01943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5DF4-6AE6-31B9-52FC-810BBED1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FD4F-7949-5190-7C26-A20A7F646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3E71E-D678-0B7B-FA54-B2B1C3A2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0FD8-1E06-4F3B-89F5-BDA2B5AFB071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9AFC-8090-74C7-18BA-48127F58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3A8AB-BF8F-21EE-B2A1-96033E6D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DECFA-5286-4AD2-8E48-E2DDBC7574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486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52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169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041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19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046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773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179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542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922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546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73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64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132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1982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5DF4-6AE6-31B9-52FC-810BBED1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FD4F-7949-5190-7C26-A20A7F646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3E71E-D678-0B7B-FA54-B2B1C3A2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0FD8-1E06-4F3B-89F5-BDA2B5AFB071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9AFC-8090-74C7-18BA-48127F58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3A8AB-BF8F-21EE-B2A1-96033E6D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DECFA-5286-4AD2-8E48-E2DDBC7574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47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4511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90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369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1295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204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800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2571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1488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799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910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19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4653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6194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7741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0631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919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2143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0075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111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5DF4-6AE6-31B9-52FC-810BBED1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FD4F-7949-5190-7C26-A20A7F646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3E71E-D678-0B7B-FA54-B2B1C3A2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0FD8-1E06-4F3B-89F5-BDA2B5AFB071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9AFC-8090-74C7-18BA-48127F58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3A8AB-BF8F-21EE-B2A1-96033E6D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DECFA-5286-4AD2-8E48-E2DDBC7574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5124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4885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97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083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1262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7537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2203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2171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5234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7691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8636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881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3152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44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494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981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3342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0911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643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737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5DF4-6AE6-31B9-52FC-810BBED1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FD4F-7949-5190-7C26-A20A7F646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3E71E-D678-0B7B-FA54-B2B1C3A2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0FD8-1E06-4F3B-89F5-BDA2B5AFB071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9AFC-8090-74C7-18BA-48127F58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3A8AB-BF8F-21EE-B2A1-96033E6D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DECFA-5286-4AD2-8E48-E2DDBC7574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053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9977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9383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327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10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9128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8357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0887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6592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0076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7828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8647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56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56932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0550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17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9735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5620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6316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7345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5DF4-6AE6-31B9-52FC-810BBED1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FD4F-7949-5190-7C26-A20A7F646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3E71E-D678-0B7B-FA54-B2B1C3A2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0FD8-1E06-4F3B-89F5-BDA2B5AFB071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9AFC-8090-74C7-18BA-48127F58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3A8AB-BF8F-21EE-B2A1-96033E6D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DECFA-5286-4AD2-8E48-E2DDBC7574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58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84784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5034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6164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3234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2121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99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4357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298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5525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7143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317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16364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625605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1657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1663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7880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31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13" Type="http://schemas.openxmlformats.org/officeDocument/2006/relationships/slideLayout" Target="../slideLayouts/slideLayout24.xml" /><Relationship Id="rId18" Type="http://schemas.openxmlformats.org/officeDocument/2006/relationships/slideLayout" Target="../slideLayouts/slideLayout2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slideLayout" Target="../slideLayouts/slideLayout23.xml" /><Relationship Id="rId17" Type="http://schemas.openxmlformats.org/officeDocument/2006/relationships/slideLayout" Target="../slideLayouts/slideLayout28.xml" /><Relationship Id="rId2" Type="http://schemas.openxmlformats.org/officeDocument/2006/relationships/slideLayout" Target="../slideLayouts/slideLayout13.xml" /><Relationship Id="rId16" Type="http://schemas.openxmlformats.org/officeDocument/2006/relationships/slideLayout" Target="../slideLayouts/slideLayout27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5" Type="http://schemas.openxmlformats.org/officeDocument/2006/relationships/slideLayout" Target="../slideLayouts/slideLayout26.xml" /><Relationship Id="rId10" Type="http://schemas.openxmlformats.org/officeDocument/2006/relationships/slideLayout" Target="../slideLayouts/slideLayout21.xml" /><Relationship Id="rId19" Type="http://schemas.openxmlformats.org/officeDocument/2006/relationships/theme" Target="../theme/theme2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Relationship Id="rId14" Type="http://schemas.openxmlformats.org/officeDocument/2006/relationships/slideLayout" Target="../slideLayouts/slideLayout25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 /><Relationship Id="rId13" Type="http://schemas.openxmlformats.org/officeDocument/2006/relationships/slideLayout" Target="../slideLayouts/slideLayout42.xml" /><Relationship Id="rId18" Type="http://schemas.openxmlformats.org/officeDocument/2006/relationships/slideLayout" Target="../slideLayouts/slideLayout47.xml" /><Relationship Id="rId3" Type="http://schemas.openxmlformats.org/officeDocument/2006/relationships/slideLayout" Target="../slideLayouts/slideLayout32.xml" /><Relationship Id="rId21" Type="http://schemas.openxmlformats.org/officeDocument/2006/relationships/image" Target="../media/image4.png" /><Relationship Id="rId7" Type="http://schemas.openxmlformats.org/officeDocument/2006/relationships/slideLayout" Target="../slideLayouts/slideLayout36.xml" /><Relationship Id="rId12" Type="http://schemas.openxmlformats.org/officeDocument/2006/relationships/slideLayout" Target="../slideLayouts/slideLayout41.xml" /><Relationship Id="rId17" Type="http://schemas.openxmlformats.org/officeDocument/2006/relationships/slideLayout" Target="../slideLayouts/slideLayout46.xml" /><Relationship Id="rId2" Type="http://schemas.openxmlformats.org/officeDocument/2006/relationships/slideLayout" Target="../slideLayouts/slideLayout31.xml" /><Relationship Id="rId16" Type="http://schemas.openxmlformats.org/officeDocument/2006/relationships/slideLayout" Target="../slideLayouts/slideLayout45.xml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30.xml" /><Relationship Id="rId6" Type="http://schemas.openxmlformats.org/officeDocument/2006/relationships/slideLayout" Target="../slideLayouts/slideLayout35.xml" /><Relationship Id="rId11" Type="http://schemas.openxmlformats.org/officeDocument/2006/relationships/slideLayout" Target="../slideLayouts/slideLayout40.xml" /><Relationship Id="rId5" Type="http://schemas.openxmlformats.org/officeDocument/2006/relationships/slideLayout" Target="../slideLayouts/slideLayout34.xml" /><Relationship Id="rId15" Type="http://schemas.openxmlformats.org/officeDocument/2006/relationships/slideLayout" Target="../slideLayouts/slideLayout44.xml" /><Relationship Id="rId23" Type="http://schemas.openxmlformats.org/officeDocument/2006/relationships/image" Target="../media/image6.png" /><Relationship Id="rId10" Type="http://schemas.openxmlformats.org/officeDocument/2006/relationships/slideLayout" Target="../slideLayouts/slideLayout39.xml" /><Relationship Id="rId19" Type="http://schemas.openxmlformats.org/officeDocument/2006/relationships/theme" Target="../theme/theme3.xml" /><Relationship Id="rId4" Type="http://schemas.openxmlformats.org/officeDocument/2006/relationships/slideLayout" Target="../slideLayouts/slideLayout33.xml" /><Relationship Id="rId9" Type="http://schemas.openxmlformats.org/officeDocument/2006/relationships/slideLayout" Target="../slideLayouts/slideLayout38.xml" /><Relationship Id="rId14" Type="http://schemas.openxmlformats.org/officeDocument/2006/relationships/slideLayout" Target="../slideLayouts/slideLayout43.xml" /><Relationship Id="rId22" Type="http://schemas.openxmlformats.org/officeDocument/2006/relationships/image" Target="../media/image5.png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 /><Relationship Id="rId13" Type="http://schemas.openxmlformats.org/officeDocument/2006/relationships/slideLayout" Target="../slideLayouts/slideLayout60.xml" /><Relationship Id="rId18" Type="http://schemas.openxmlformats.org/officeDocument/2006/relationships/slideLayout" Target="../slideLayouts/slideLayout65.xml" /><Relationship Id="rId3" Type="http://schemas.openxmlformats.org/officeDocument/2006/relationships/slideLayout" Target="../slideLayouts/slideLayout50.xml" /><Relationship Id="rId7" Type="http://schemas.openxmlformats.org/officeDocument/2006/relationships/slideLayout" Target="../slideLayouts/slideLayout54.xml" /><Relationship Id="rId12" Type="http://schemas.openxmlformats.org/officeDocument/2006/relationships/slideLayout" Target="../slideLayouts/slideLayout59.xml" /><Relationship Id="rId17" Type="http://schemas.openxmlformats.org/officeDocument/2006/relationships/slideLayout" Target="../slideLayouts/slideLayout64.xml" /><Relationship Id="rId2" Type="http://schemas.openxmlformats.org/officeDocument/2006/relationships/slideLayout" Target="../slideLayouts/slideLayout49.xml" /><Relationship Id="rId16" Type="http://schemas.openxmlformats.org/officeDocument/2006/relationships/slideLayout" Target="../slideLayouts/slideLayout63.xml" /><Relationship Id="rId20" Type="http://schemas.openxmlformats.org/officeDocument/2006/relationships/image" Target="../media/image7.png" /><Relationship Id="rId1" Type="http://schemas.openxmlformats.org/officeDocument/2006/relationships/slideLayout" Target="../slideLayouts/slideLayout48.xml" /><Relationship Id="rId6" Type="http://schemas.openxmlformats.org/officeDocument/2006/relationships/slideLayout" Target="../slideLayouts/slideLayout53.xml" /><Relationship Id="rId11" Type="http://schemas.openxmlformats.org/officeDocument/2006/relationships/slideLayout" Target="../slideLayouts/slideLayout58.xml" /><Relationship Id="rId5" Type="http://schemas.openxmlformats.org/officeDocument/2006/relationships/slideLayout" Target="../slideLayouts/slideLayout52.xml" /><Relationship Id="rId15" Type="http://schemas.openxmlformats.org/officeDocument/2006/relationships/slideLayout" Target="../slideLayouts/slideLayout62.xml" /><Relationship Id="rId10" Type="http://schemas.openxmlformats.org/officeDocument/2006/relationships/slideLayout" Target="../slideLayouts/slideLayout57.xml" /><Relationship Id="rId19" Type="http://schemas.openxmlformats.org/officeDocument/2006/relationships/theme" Target="../theme/theme4.xml" /><Relationship Id="rId4" Type="http://schemas.openxmlformats.org/officeDocument/2006/relationships/slideLayout" Target="../slideLayouts/slideLayout51.xml" /><Relationship Id="rId9" Type="http://schemas.openxmlformats.org/officeDocument/2006/relationships/slideLayout" Target="../slideLayouts/slideLayout56.xml" /><Relationship Id="rId14" Type="http://schemas.openxmlformats.org/officeDocument/2006/relationships/slideLayout" Target="../slideLayouts/slideLayout61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 /><Relationship Id="rId13" Type="http://schemas.openxmlformats.org/officeDocument/2006/relationships/slideLayout" Target="../slideLayouts/slideLayout78.xml" /><Relationship Id="rId18" Type="http://schemas.openxmlformats.org/officeDocument/2006/relationships/slideLayout" Target="../slideLayouts/slideLayout83.xml" /><Relationship Id="rId3" Type="http://schemas.openxmlformats.org/officeDocument/2006/relationships/slideLayout" Target="../slideLayouts/slideLayout68.xml" /><Relationship Id="rId7" Type="http://schemas.openxmlformats.org/officeDocument/2006/relationships/slideLayout" Target="../slideLayouts/slideLayout72.xml" /><Relationship Id="rId12" Type="http://schemas.openxmlformats.org/officeDocument/2006/relationships/slideLayout" Target="../slideLayouts/slideLayout77.xml" /><Relationship Id="rId17" Type="http://schemas.openxmlformats.org/officeDocument/2006/relationships/slideLayout" Target="../slideLayouts/slideLayout82.xml" /><Relationship Id="rId2" Type="http://schemas.openxmlformats.org/officeDocument/2006/relationships/slideLayout" Target="../slideLayouts/slideLayout67.xml" /><Relationship Id="rId16" Type="http://schemas.openxmlformats.org/officeDocument/2006/relationships/slideLayout" Target="../slideLayouts/slideLayout81.xml" /><Relationship Id="rId20" Type="http://schemas.openxmlformats.org/officeDocument/2006/relationships/image" Target="../media/image7.png" /><Relationship Id="rId1" Type="http://schemas.openxmlformats.org/officeDocument/2006/relationships/slideLayout" Target="../slideLayouts/slideLayout66.xml" /><Relationship Id="rId6" Type="http://schemas.openxmlformats.org/officeDocument/2006/relationships/slideLayout" Target="../slideLayouts/slideLayout71.xml" /><Relationship Id="rId11" Type="http://schemas.openxmlformats.org/officeDocument/2006/relationships/slideLayout" Target="../slideLayouts/slideLayout76.xml" /><Relationship Id="rId5" Type="http://schemas.openxmlformats.org/officeDocument/2006/relationships/slideLayout" Target="../slideLayouts/slideLayout70.xml" /><Relationship Id="rId15" Type="http://schemas.openxmlformats.org/officeDocument/2006/relationships/slideLayout" Target="../slideLayouts/slideLayout80.xml" /><Relationship Id="rId10" Type="http://schemas.openxmlformats.org/officeDocument/2006/relationships/slideLayout" Target="../slideLayouts/slideLayout75.xml" /><Relationship Id="rId19" Type="http://schemas.openxmlformats.org/officeDocument/2006/relationships/theme" Target="../theme/theme5.xml" /><Relationship Id="rId4" Type="http://schemas.openxmlformats.org/officeDocument/2006/relationships/slideLayout" Target="../slideLayouts/slideLayout69.xml" /><Relationship Id="rId9" Type="http://schemas.openxmlformats.org/officeDocument/2006/relationships/slideLayout" Target="../slideLayouts/slideLayout74.xml" /><Relationship Id="rId14" Type="http://schemas.openxmlformats.org/officeDocument/2006/relationships/slideLayout" Target="../slideLayouts/slideLayout79.xml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 /><Relationship Id="rId13" Type="http://schemas.openxmlformats.org/officeDocument/2006/relationships/slideLayout" Target="../slideLayouts/slideLayout96.xml" /><Relationship Id="rId18" Type="http://schemas.openxmlformats.org/officeDocument/2006/relationships/theme" Target="../theme/theme6.xml" /><Relationship Id="rId3" Type="http://schemas.openxmlformats.org/officeDocument/2006/relationships/slideLayout" Target="../slideLayouts/slideLayout86.xml" /><Relationship Id="rId7" Type="http://schemas.openxmlformats.org/officeDocument/2006/relationships/slideLayout" Target="../slideLayouts/slideLayout90.xml" /><Relationship Id="rId12" Type="http://schemas.openxmlformats.org/officeDocument/2006/relationships/slideLayout" Target="../slideLayouts/slideLayout95.xml" /><Relationship Id="rId17" Type="http://schemas.openxmlformats.org/officeDocument/2006/relationships/slideLayout" Target="../slideLayouts/slideLayout100.xml" /><Relationship Id="rId2" Type="http://schemas.openxmlformats.org/officeDocument/2006/relationships/slideLayout" Target="../slideLayouts/slideLayout85.xml" /><Relationship Id="rId16" Type="http://schemas.openxmlformats.org/officeDocument/2006/relationships/slideLayout" Target="../slideLayouts/slideLayout99.xml" /><Relationship Id="rId1" Type="http://schemas.openxmlformats.org/officeDocument/2006/relationships/slideLayout" Target="../slideLayouts/slideLayout84.xml" /><Relationship Id="rId6" Type="http://schemas.openxmlformats.org/officeDocument/2006/relationships/slideLayout" Target="../slideLayouts/slideLayout89.xml" /><Relationship Id="rId11" Type="http://schemas.openxmlformats.org/officeDocument/2006/relationships/slideLayout" Target="../slideLayouts/slideLayout94.xml" /><Relationship Id="rId5" Type="http://schemas.openxmlformats.org/officeDocument/2006/relationships/slideLayout" Target="../slideLayouts/slideLayout88.xml" /><Relationship Id="rId15" Type="http://schemas.openxmlformats.org/officeDocument/2006/relationships/slideLayout" Target="../slideLayouts/slideLayout98.xml" /><Relationship Id="rId10" Type="http://schemas.openxmlformats.org/officeDocument/2006/relationships/slideLayout" Target="../slideLayouts/slideLayout93.xml" /><Relationship Id="rId19" Type="http://schemas.openxmlformats.org/officeDocument/2006/relationships/image" Target="../media/image10.png" /><Relationship Id="rId4" Type="http://schemas.openxmlformats.org/officeDocument/2006/relationships/slideLayout" Target="../slideLayouts/slideLayout87.xml" /><Relationship Id="rId9" Type="http://schemas.openxmlformats.org/officeDocument/2006/relationships/slideLayout" Target="../slideLayouts/slideLayout92.xml" /><Relationship Id="rId14" Type="http://schemas.openxmlformats.org/officeDocument/2006/relationships/slideLayout" Target="../slideLayouts/slideLayout97.xml" 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 /><Relationship Id="rId13" Type="http://schemas.openxmlformats.org/officeDocument/2006/relationships/slideLayout" Target="../slideLayouts/slideLayout113.xml" /><Relationship Id="rId18" Type="http://schemas.openxmlformats.org/officeDocument/2006/relationships/theme" Target="../theme/theme7.xml" /><Relationship Id="rId3" Type="http://schemas.openxmlformats.org/officeDocument/2006/relationships/slideLayout" Target="../slideLayouts/slideLayout103.xml" /><Relationship Id="rId7" Type="http://schemas.openxmlformats.org/officeDocument/2006/relationships/slideLayout" Target="../slideLayouts/slideLayout107.xml" /><Relationship Id="rId12" Type="http://schemas.openxmlformats.org/officeDocument/2006/relationships/slideLayout" Target="../slideLayouts/slideLayout112.xml" /><Relationship Id="rId17" Type="http://schemas.openxmlformats.org/officeDocument/2006/relationships/slideLayout" Target="../slideLayouts/slideLayout117.xml" /><Relationship Id="rId2" Type="http://schemas.openxmlformats.org/officeDocument/2006/relationships/slideLayout" Target="../slideLayouts/slideLayout102.xml" /><Relationship Id="rId16" Type="http://schemas.openxmlformats.org/officeDocument/2006/relationships/slideLayout" Target="../slideLayouts/slideLayout116.xml" /><Relationship Id="rId1" Type="http://schemas.openxmlformats.org/officeDocument/2006/relationships/slideLayout" Target="../slideLayouts/slideLayout101.xml" /><Relationship Id="rId6" Type="http://schemas.openxmlformats.org/officeDocument/2006/relationships/slideLayout" Target="../slideLayouts/slideLayout106.xml" /><Relationship Id="rId11" Type="http://schemas.openxmlformats.org/officeDocument/2006/relationships/slideLayout" Target="../slideLayouts/slideLayout111.xml" /><Relationship Id="rId5" Type="http://schemas.openxmlformats.org/officeDocument/2006/relationships/slideLayout" Target="../slideLayouts/slideLayout105.xml" /><Relationship Id="rId15" Type="http://schemas.openxmlformats.org/officeDocument/2006/relationships/slideLayout" Target="../slideLayouts/slideLayout115.xml" /><Relationship Id="rId10" Type="http://schemas.openxmlformats.org/officeDocument/2006/relationships/slideLayout" Target="../slideLayouts/slideLayout110.xml" /><Relationship Id="rId4" Type="http://schemas.openxmlformats.org/officeDocument/2006/relationships/slideLayout" Target="../slideLayouts/slideLayout104.xml" /><Relationship Id="rId9" Type="http://schemas.openxmlformats.org/officeDocument/2006/relationships/slideLayout" Target="../slideLayouts/slideLayout109.xml" /><Relationship Id="rId14" Type="http://schemas.openxmlformats.org/officeDocument/2006/relationships/slideLayout" Target="../slideLayouts/slideLayout114.xml" 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 /><Relationship Id="rId13" Type="http://schemas.openxmlformats.org/officeDocument/2006/relationships/slideLayout" Target="../slideLayouts/slideLayout130.xml" /><Relationship Id="rId18" Type="http://schemas.openxmlformats.org/officeDocument/2006/relationships/theme" Target="../theme/theme8.xml" /><Relationship Id="rId3" Type="http://schemas.openxmlformats.org/officeDocument/2006/relationships/slideLayout" Target="../slideLayouts/slideLayout120.xml" /><Relationship Id="rId7" Type="http://schemas.openxmlformats.org/officeDocument/2006/relationships/slideLayout" Target="../slideLayouts/slideLayout124.xml" /><Relationship Id="rId12" Type="http://schemas.openxmlformats.org/officeDocument/2006/relationships/slideLayout" Target="../slideLayouts/slideLayout129.xml" /><Relationship Id="rId17" Type="http://schemas.openxmlformats.org/officeDocument/2006/relationships/slideLayout" Target="../slideLayouts/slideLayout134.xml" /><Relationship Id="rId2" Type="http://schemas.openxmlformats.org/officeDocument/2006/relationships/slideLayout" Target="../slideLayouts/slideLayout119.xml" /><Relationship Id="rId16" Type="http://schemas.openxmlformats.org/officeDocument/2006/relationships/slideLayout" Target="../slideLayouts/slideLayout133.xml" /><Relationship Id="rId1" Type="http://schemas.openxmlformats.org/officeDocument/2006/relationships/slideLayout" Target="../slideLayouts/slideLayout118.xml" /><Relationship Id="rId6" Type="http://schemas.openxmlformats.org/officeDocument/2006/relationships/slideLayout" Target="../slideLayouts/slideLayout123.xml" /><Relationship Id="rId11" Type="http://schemas.openxmlformats.org/officeDocument/2006/relationships/slideLayout" Target="../slideLayouts/slideLayout128.xml" /><Relationship Id="rId5" Type="http://schemas.openxmlformats.org/officeDocument/2006/relationships/slideLayout" Target="../slideLayouts/slideLayout122.xml" /><Relationship Id="rId15" Type="http://schemas.openxmlformats.org/officeDocument/2006/relationships/slideLayout" Target="../slideLayouts/slideLayout132.xml" /><Relationship Id="rId10" Type="http://schemas.openxmlformats.org/officeDocument/2006/relationships/slideLayout" Target="../slideLayouts/slideLayout127.xml" /><Relationship Id="rId4" Type="http://schemas.openxmlformats.org/officeDocument/2006/relationships/slideLayout" Target="../slideLayouts/slideLayout121.xml" /><Relationship Id="rId9" Type="http://schemas.openxmlformats.org/officeDocument/2006/relationships/slideLayout" Target="../slideLayouts/slideLayout126.xml" /><Relationship Id="rId14" Type="http://schemas.openxmlformats.org/officeDocument/2006/relationships/slideLayout" Target="../slideLayouts/slideLayout131.xml" 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 /><Relationship Id="rId13" Type="http://schemas.openxmlformats.org/officeDocument/2006/relationships/slideLayout" Target="../slideLayouts/slideLayout147.xml" /><Relationship Id="rId18" Type="http://schemas.openxmlformats.org/officeDocument/2006/relationships/slideLayout" Target="../slideLayouts/slideLayout152.xml" /><Relationship Id="rId3" Type="http://schemas.openxmlformats.org/officeDocument/2006/relationships/slideLayout" Target="../slideLayouts/slideLayout137.xml" /><Relationship Id="rId7" Type="http://schemas.openxmlformats.org/officeDocument/2006/relationships/slideLayout" Target="../slideLayouts/slideLayout141.xml" /><Relationship Id="rId12" Type="http://schemas.openxmlformats.org/officeDocument/2006/relationships/slideLayout" Target="../slideLayouts/slideLayout146.xml" /><Relationship Id="rId17" Type="http://schemas.openxmlformats.org/officeDocument/2006/relationships/slideLayout" Target="../slideLayouts/slideLayout151.xml" /><Relationship Id="rId2" Type="http://schemas.openxmlformats.org/officeDocument/2006/relationships/slideLayout" Target="../slideLayouts/slideLayout136.xml" /><Relationship Id="rId16" Type="http://schemas.openxmlformats.org/officeDocument/2006/relationships/slideLayout" Target="../slideLayouts/slideLayout150.xml" /><Relationship Id="rId20" Type="http://schemas.openxmlformats.org/officeDocument/2006/relationships/image" Target="../media/image2.jpeg" /><Relationship Id="rId1" Type="http://schemas.openxmlformats.org/officeDocument/2006/relationships/slideLayout" Target="../slideLayouts/slideLayout135.xml" /><Relationship Id="rId6" Type="http://schemas.openxmlformats.org/officeDocument/2006/relationships/slideLayout" Target="../slideLayouts/slideLayout140.xml" /><Relationship Id="rId11" Type="http://schemas.openxmlformats.org/officeDocument/2006/relationships/slideLayout" Target="../slideLayouts/slideLayout145.xml" /><Relationship Id="rId5" Type="http://schemas.openxmlformats.org/officeDocument/2006/relationships/slideLayout" Target="../slideLayouts/slideLayout139.xml" /><Relationship Id="rId15" Type="http://schemas.openxmlformats.org/officeDocument/2006/relationships/slideLayout" Target="../slideLayouts/slideLayout149.xml" /><Relationship Id="rId10" Type="http://schemas.openxmlformats.org/officeDocument/2006/relationships/slideLayout" Target="../slideLayouts/slideLayout144.xml" /><Relationship Id="rId19" Type="http://schemas.openxmlformats.org/officeDocument/2006/relationships/theme" Target="../theme/theme9.xml" /><Relationship Id="rId4" Type="http://schemas.openxmlformats.org/officeDocument/2006/relationships/slideLayout" Target="../slideLayouts/slideLayout138.xml" /><Relationship Id="rId9" Type="http://schemas.openxmlformats.org/officeDocument/2006/relationships/slideLayout" Target="../slideLayouts/slideLayout143.xml" /><Relationship Id="rId14" Type="http://schemas.openxmlformats.org/officeDocument/2006/relationships/slideLayout" Target="../slideLayouts/slideLayout148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78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93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159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571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011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521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431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83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A756BD8-650B-417E-A698-3BCD55C9844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7471254-90A7-44B0-9225-55F83D211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30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58" r:id="rId12"/>
    <p:sldLayoutId id="2147484259" r:id="rId13"/>
    <p:sldLayoutId id="2147484260" r:id="rId14"/>
    <p:sldLayoutId id="2147484261" r:id="rId15"/>
    <p:sldLayoutId id="2147484262" r:id="rId16"/>
    <p:sldLayoutId id="2147484263" r:id="rId17"/>
    <p:sldLayoutId id="214748426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66.xml" 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65.xml" /><Relationship Id="rId4" Type="http://schemas.openxmlformats.org/officeDocument/2006/relationships/image" Target="../media/image15.png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customXml" Target="../ink/ink1.xml" /><Relationship Id="rId1" Type="http://schemas.openxmlformats.org/officeDocument/2006/relationships/slideLayout" Target="../slideLayouts/slideLayout101.xml" /><Relationship Id="rId5" Type="http://schemas.openxmlformats.org/officeDocument/2006/relationships/image" Target="../media/image18.svg" /><Relationship Id="rId4" Type="http://schemas.openxmlformats.org/officeDocument/2006/relationships/image" Target="../media/image17.pn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7.xml" /><Relationship Id="rId4" Type="http://schemas.openxmlformats.org/officeDocument/2006/relationships/image" Target="../media/image21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91.xml" /><Relationship Id="rId5" Type="http://schemas.openxmlformats.org/officeDocument/2006/relationships/image" Target="../media/image25.jpeg" /><Relationship Id="rId4" Type="http://schemas.openxmlformats.org/officeDocument/2006/relationships/image" Target="../media/image24.jpe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lue Technology HD Wallpapers - Top Free Blue Technology HD Backgrounds ...">
            <a:extLst>
              <a:ext uri="{FF2B5EF4-FFF2-40B4-BE49-F238E27FC236}">
                <a16:creationId xmlns:a16="http://schemas.microsoft.com/office/drawing/2014/main" id="{0EFCA38B-3FB7-4676-0C8C-6D5A94280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120"/>
            <a:ext cx="12192000" cy="6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067B1-9F8A-1F99-D2E9-2A2F8F6EDA54}"/>
              </a:ext>
            </a:extLst>
          </p:cNvPr>
          <p:cNvSpPr txBox="1"/>
          <p:nvPr/>
        </p:nvSpPr>
        <p:spPr>
          <a:xfrm>
            <a:off x="1133331" y="616977"/>
            <a:ext cx="1008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TEAM: TECH TITANS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E9A5127D-D76A-C5AF-05E6-08CD708B0D71}"/>
              </a:ext>
            </a:extLst>
          </p:cNvPr>
          <p:cNvSpPr/>
          <p:nvPr/>
        </p:nvSpPr>
        <p:spPr>
          <a:xfrm>
            <a:off x="285710" y="2595433"/>
            <a:ext cx="2042855" cy="52832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/>
              <a:t>Suyash</a:t>
            </a:r>
            <a:r>
              <a:rPr lang="en-IN" b="1" dirty="0"/>
              <a:t> Das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16AE7B-8A9E-1CF2-6E77-CEE724F30CD1}"/>
              </a:ext>
            </a:extLst>
          </p:cNvPr>
          <p:cNvGrpSpPr/>
          <p:nvPr/>
        </p:nvGrpSpPr>
        <p:grpSpPr>
          <a:xfrm>
            <a:off x="4950113" y="2595433"/>
            <a:ext cx="2042855" cy="528320"/>
            <a:chOff x="4950113" y="2595433"/>
            <a:chExt cx="2042855" cy="528320"/>
          </a:xfrm>
        </p:grpSpPr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4D9B5089-291E-43EC-5C07-660022CE82F4}"/>
                </a:ext>
              </a:extLst>
            </p:cNvPr>
            <p:cNvSpPr/>
            <p:nvPr/>
          </p:nvSpPr>
          <p:spPr>
            <a:xfrm>
              <a:off x="4950113" y="2595433"/>
              <a:ext cx="2042855" cy="528320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A952F0-91F5-6F59-6A83-3EEB7C4A9A93}"/>
                </a:ext>
              </a:extLst>
            </p:cNvPr>
            <p:cNvSpPr txBox="1"/>
            <p:nvPr/>
          </p:nvSpPr>
          <p:spPr>
            <a:xfrm>
              <a:off x="5087746" y="2638473"/>
              <a:ext cx="1891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Dhruv Choudhary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DC26C0-33F4-8EB2-1658-E04768C46ABC}"/>
              </a:ext>
            </a:extLst>
          </p:cNvPr>
          <p:cNvGrpSpPr/>
          <p:nvPr/>
        </p:nvGrpSpPr>
        <p:grpSpPr>
          <a:xfrm>
            <a:off x="7385687" y="2595433"/>
            <a:ext cx="2042855" cy="528320"/>
            <a:chOff x="7385687" y="2681515"/>
            <a:chExt cx="2042855" cy="528320"/>
          </a:xfrm>
        </p:grpSpPr>
        <p:sp>
          <p:nvSpPr>
            <p:cNvPr id="7" name="Flowchart: Terminator 6">
              <a:extLst>
                <a:ext uri="{FF2B5EF4-FFF2-40B4-BE49-F238E27FC236}">
                  <a16:creationId xmlns:a16="http://schemas.microsoft.com/office/drawing/2014/main" id="{7D04EFE8-4B98-8AE8-2E06-AB2890A5CA26}"/>
                </a:ext>
              </a:extLst>
            </p:cNvPr>
            <p:cNvSpPr/>
            <p:nvPr/>
          </p:nvSpPr>
          <p:spPr>
            <a:xfrm>
              <a:off x="7385687" y="2681515"/>
              <a:ext cx="2042855" cy="528320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B7E0A3-1272-2542-E591-46A105897DD2}"/>
                </a:ext>
              </a:extLst>
            </p:cNvPr>
            <p:cNvSpPr txBox="1"/>
            <p:nvPr/>
          </p:nvSpPr>
          <p:spPr>
            <a:xfrm>
              <a:off x="7613306" y="2761009"/>
              <a:ext cx="1815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   Yashi Goyal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CEED8-A3C1-CD17-1AE3-94589C48871D}"/>
              </a:ext>
            </a:extLst>
          </p:cNvPr>
          <p:cNvGrpSpPr/>
          <p:nvPr/>
        </p:nvGrpSpPr>
        <p:grpSpPr>
          <a:xfrm>
            <a:off x="9626350" y="2595150"/>
            <a:ext cx="2042855" cy="528320"/>
            <a:chOff x="9626350" y="2595150"/>
            <a:chExt cx="2042855" cy="528320"/>
          </a:xfrm>
        </p:grpSpPr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BDDCF802-4940-8C80-37D5-231693AC2D63}"/>
                </a:ext>
              </a:extLst>
            </p:cNvPr>
            <p:cNvSpPr/>
            <p:nvPr/>
          </p:nvSpPr>
          <p:spPr>
            <a:xfrm>
              <a:off x="9626350" y="2595150"/>
              <a:ext cx="2042855" cy="528320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E4DB0D-2020-1E93-D8A1-29B5D96EF947}"/>
                </a:ext>
              </a:extLst>
            </p:cNvPr>
            <p:cNvSpPr txBox="1"/>
            <p:nvPr/>
          </p:nvSpPr>
          <p:spPr>
            <a:xfrm>
              <a:off x="9898557" y="2651733"/>
              <a:ext cx="1595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Tishika</a:t>
              </a:r>
              <a:r>
                <a:rPr lang="en-IN" dirty="0"/>
                <a:t> Jaiswal</a:t>
              </a:r>
            </a:p>
          </p:txBody>
        </p:sp>
      </p:grp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C630B67B-9BE4-5221-8FA5-A24D3AC87BE8}"/>
              </a:ext>
            </a:extLst>
          </p:cNvPr>
          <p:cNvSpPr/>
          <p:nvPr/>
        </p:nvSpPr>
        <p:spPr>
          <a:xfrm>
            <a:off x="2565650" y="2595433"/>
            <a:ext cx="2123066" cy="528320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Mayuresh</a:t>
            </a:r>
            <a:r>
              <a:rPr lang="en-IN" dirty="0"/>
              <a:t> Sharma</a:t>
            </a:r>
          </a:p>
        </p:txBody>
      </p:sp>
    </p:spTree>
    <p:extLst>
      <p:ext uri="{BB962C8B-B14F-4D97-AF65-F5344CB8AC3E}">
        <p14:creationId xmlns:p14="http://schemas.microsoft.com/office/powerpoint/2010/main" val="396023242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81E32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81E32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  <p:bldP spid="5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1C876C3-4390-D33B-9A2E-DC54D597F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110" y="324464"/>
            <a:ext cx="10019071" cy="6351639"/>
          </a:xfrm>
        </p:spPr>
        <p:txBody>
          <a:bodyPr>
            <a:normAutofit/>
          </a:bodyPr>
          <a:lstStyle/>
          <a:p>
            <a:r>
              <a:rPr lang="en-US" b="1" u="sng" dirty="0"/>
              <a:t>Mobile Application Integration: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    -Real-time AQI data and sprinkler schedules accessible through user app</a:t>
            </a:r>
          </a:p>
          <a:p>
            <a:pPr marL="0" indent="0">
              <a:buNone/>
            </a:pPr>
            <a:r>
              <a:rPr lang="en-US" dirty="0"/>
              <a:t>    -Route planning with Google Maps integration showing active purification zones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/>
              <a:t>Sustainable and Cost-Effective Design: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    -Utilizes existing streetlight power infrastructure</a:t>
            </a:r>
          </a:p>
          <a:p>
            <a:pPr marL="0" indent="0">
              <a:buNone/>
            </a:pPr>
            <a:r>
              <a:rPr lang="en-US" dirty="0"/>
              <a:t>    -Smart activation and precision nozzles minimize water consumption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/>
              <a:t>Safety and Durability: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    -Waterproof coating protects electrical components</a:t>
            </a:r>
          </a:p>
          <a:p>
            <a:pPr marL="0" indent="0">
              <a:buNone/>
            </a:pPr>
            <a:r>
              <a:rPr lang="en-US" dirty="0"/>
              <a:t>    -Anti-drip system prevents water wastage and ensures safety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/>
              <a:t>Data Collection for Optimization</a:t>
            </a:r>
            <a:r>
              <a:rPr lang="en-US" b="1" dirty="0"/>
              <a:t>:</a:t>
            </a:r>
            <a:r>
              <a:rPr lang="en-US" b="1" u="sng" dirty="0"/>
              <a:t>     </a:t>
            </a:r>
          </a:p>
          <a:p>
            <a:pPr marL="0" indent="0">
              <a:buNone/>
            </a:pPr>
            <a:r>
              <a:rPr lang="en-US" dirty="0"/>
              <a:t>	- Pollution data collected by sensors helps identify hotspots and optimize sprinkler 	schedules for maximum effectiveness.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901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2251-A373-3197-CB3B-22D88C6E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14" y="268631"/>
            <a:ext cx="10018713" cy="1752599"/>
          </a:xfrm>
        </p:spPr>
        <p:txBody>
          <a:bodyPr/>
          <a:lstStyle/>
          <a:p>
            <a:r>
              <a:rPr lang="en-IN" dirty="0">
                <a:latin typeface="Eras Bold ITC" panose="020B0907030504020204" pitchFamily="34" charset="0"/>
              </a:rPr>
              <a:t>Benefits of the 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C549D1-05EE-DBE8-CB44-9ECE7566DFC3}"/>
              </a:ext>
            </a:extLst>
          </p:cNvPr>
          <p:cNvSpPr/>
          <p:nvPr/>
        </p:nvSpPr>
        <p:spPr>
          <a:xfrm>
            <a:off x="10428285" y="0"/>
            <a:ext cx="686029" cy="117021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74DC95-7CC5-24A9-23BB-C979D9CEDC27}"/>
              </a:ext>
            </a:extLst>
          </p:cNvPr>
          <p:cNvGrpSpPr/>
          <p:nvPr/>
        </p:nvGrpSpPr>
        <p:grpSpPr>
          <a:xfrm>
            <a:off x="796506" y="1431471"/>
            <a:ext cx="2640323" cy="2460172"/>
            <a:chOff x="796506" y="1431471"/>
            <a:chExt cx="2640323" cy="2460172"/>
          </a:xfrm>
        </p:grpSpPr>
        <p:sp>
          <p:nvSpPr>
            <p:cNvPr id="5" name="Flowchart: Card 4">
              <a:extLst>
                <a:ext uri="{FF2B5EF4-FFF2-40B4-BE49-F238E27FC236}">
                  <a16:creationId xmlns:a16="http://schemas.microsoft.com/office/drawing/2014/main" id="{E90F6312-BA1C-E4F8-64C7-9721E99CE723}"/>
                </a:ext>
              </a:extLst>
            </p:cNvPr>
            <p:cNvSpPr/>
            <p:nvPr/>
          </p:nvSpPr>
          <p:spPr>
            <a:xfrm>
              <a:off x="796506" y="1431471"/>
              <a:ext cx="2640323" cy="2460172"/>
            </a:xfrm>
            <a:prstGeom prst="flowChartPunchedCar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787E53-165D-B68B-4105-3662741B90AA}"/>
                </a:ext>
              </a:extLst>
            </p:cNvPr>
            <p:cNvSpPr txBox="1"/>
            <p:nvPr/>
          </p:nvSpPr>
          <p:spPr>
            <a:xfrm>
              <a:off x="1077686" y="1752599"/>
              <a:ext cx="212271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Papyrus" panose="03070502060502030205" pitchFamily="66" charset="0"/>
                </a:rPr>
                <a:t>Cleaner and Healthier Air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9B0BD9F-20DF-ADEC-ECB1-BA43DFFED95C}"/>
              </a:ext>
            </a:extLst>
          </p:cNvPr>
          <p:cNvGrpSpPr/>
          <p:nvPr/>
        </p:nvGrpSpPr>
        <p:grpSpPr>
          <a:xfrm>
            <a:off x="4290083" y="1431471"/>
            <a:ext cx="2640323" cy="2460172"/>
            <a:chOff x="4290083" y="1431471"/>
            <a:chExt cx="2640323" cy="2460172"/>
          </a:xfrm>
        </p:grpSpPr>
        <p:sp>
          <p:nvSpPr>
            <p:cNvPr id="9" name="Flowchart: Card 8">
              <a:extLst>
                <a:ext uri="{FF2B5EF4-FFF2-40B4-BE49-F238E27FC236}">
                  <a16:creationId xmlns:a16="http://schemas.microsoft.com/office/drawing/2014/main" id="{C0AF1757-E2D2-BDF9-F756-7556AC138253}"/>
                </a:ext>
              </a:extLst>
            </p:cNvPr>
            <p:cNvSpPr/>
            <p:nvPr/>
          </p:nvSpPr>
          <p:spPr>
            <a:xfrm>
              <a:off x="4290083" y="1431471"/>
              <a:ext cx="2640323" cy="2460172"/>
            </a:xfrm>
            <a:prstGeom prst="flowChartPunchedCar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C7F1B-2459-66C1-7CDB-EAFBCE65655C}"/>
                </a:ext>
              </a:extLst>
            </p:cNvPr>
            <p:cNvSpPr txBox="1"/>
            <p:nvPr/>
          </p:nvSpPr>
          <p:spPr>
            <a:xfrm>
              <a:off x="4506685" y="1752599"/>
              <a:ext cx="22659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Papyrus" panose="03070502060502030205" pitchFamily="66" charset="0"/>
                </a:rPr>
                <a:t>Sustainable and cost-effective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5E7689-2B11-2A48-0275-2A7E18CC6793}"/>
              </a:ext>
            </a:extLst>
          </p:cNvPr>
          <p:cNvGrpSpPr/>
          <p:nvPr/>
        </p:nvGrpSpPr>
        <p:grpSpPr>
          <a:xfrm>
            <a:off x="7783660" y="1431471"/>
            <a:ext cx="2644625" cy="2460172"/>
            <a:chOff x="7783660" y="1431471"/>
            <a:chExt cx="2644625" cy="2460172"/>
          </a:xfrm>
        </p:grpSpPr>
        <p:sp>
          <p:nvSpPr>
            <p:cNvPr id="8" name="Flowchart: Card 7">
              <a:extLst>
                <a:ext uri="{FF2B5EF4-FFF2-40B4-BE49-F238E27FC236}">
                  <a16:creationId xmlns:a16="http://schemas.microsoft.com/office/drawing/2014/main" id="{A3F01078-4343-9305-D0B4-35A93F918881}"/>
                </a:ext>
              </a:extLst>
            </p:cNvPr>
            <p:cNvSpPr/>
            <p:nvPr/>
          </p:nvSpPr>
          <p:spPr>
            <a:xfrm>
              <a:off x="7783660" y="1431471"/>
              <a:ext cx="2644625" cy="2460172"/>
            </a:xfrm>
            <a:prstGeom prst="flowChartPunchedCar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1C9EC-2E09-8A05-D4E4-F16729B4CBB2}"/>
                </a:ext>
              </a:extLst>
            </p:cNvPr>
            <p:cNvSpPr txBox="1"/>
            <p:nvPr/>
          </p:nvSpPr>
          <p:spPr>
            <a:xfrm>
              <a:off x="8022771" y="1752599"/>
              <a:ext cx="20791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Papyrus" panose="03070502060502030205" pitchFamily="66" charset="0"/>
                </a:rPr>
                <a:t>Improved Urban Aesthetics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BA48D0-6F3E-FA20-330D-BC0D5EDEF731}"/>
              </a:ext>
            </a:extLst>
          </p:cNvPr>
          <p:cNvGrpSpPr/>
          <p:nvPr/>
        </p:nvGrpSpPr>
        <p:grpSpPr>
          <a:xfrm>
            <a:off x="2504343" y="4196443"/>
            <a:ext cx="2640323" cy="2460172"/>
            <a:chOff x="2504343" y="4196443"/>
            <a:chExt cx="2640323" cy="2460172"/>
          </a:xfrm>
        </p:grpSpPr>
        <p:sp>
          <p:nvSpPr>
            <p:cNvPr id="7" name="Flowchart: Card 6">
              <a:extLst>
                <a:ext uri="{FF2B5EF4-FFF2-40B4-BE49-F238E27FC236}">
                  <a16:creationId xmlns:a16="http://schemas.microsoft.com/office/drawing/2014/main" id="{7EE94EE8-BF0E-4DC5-1B94-D8DEEC686CC6}"/>
                </a:ext>
              </a:extLst>
            </p:cNvPr>
            <p:cNvSpPr/>
            <p:nvPr/>
          </p:nvSpPr>
          <p:spPr>
            <a:xfrm>
              <a:off x="2504343" y="4196443"/>
              <a:ext cx="2640323" cy="2460172"/>
            </a:xfrm>
            <a:prstGeom prst="flowChartPunchedCar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1411B1-77FE-66D8-78D6-349EE54F4DA4}"/>
                </a:ext>
              </a:extLst>
            </p:cNvPr>
            <p:cNvSpPr txBox="1"/>
            <p:nvPr/>
          </p:nvSpPr>
          <p:spPr>
            <a:xfrm>
              <a:off x="2645931" y="4690488"/>
              <a:ext cx="24987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Papyrus" panose="03070502060502030205" pitchFamily="66" charset="0"/>
                </a:rPr>
                <a:t>Real Time Citizen Engagement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0D4C1D-1693-D43E-28DB-53223F213173}"/>
              </a:ext>
            </a:extLst>
          </p:cNvPr>
          <p:cNvGrpSpPr/>
          <p:nvPr/>
        </p:nvGrpSpPr>
        <p:grpSpPr>
          <a:xfrm>
            <a:off x="6096000" y="4196443"/>
            <a:ext cx="2644625" cy="2460172"/>
            <a:chOff x="6096000" y="4196443"/>
            <a:chExt cx="2644625" cy="2460172"/>
          </a:xfrm>
        </p:grpSpPr>
        <p:sp>
          <p:nvSpPr>
            <p:cNvPr id="6" name="Flowchart: Card 5">
              <a:extLst>
                <a:ext uri="{FF2B5EF4-FFF2-40B4-BE49-F238E27FC236}">
                  <a16:creationId xmlns:a16="http://schemas.microsoft.com/office/drawing/2014/main" id="{C50FC316-2F03-8DFD-0AF5-DFD81AC1697C}"/>
                </a:ext>
              </a:extLst>
            </p:cNvPr>
            <p:cNvSpPr/>
            <p:nvPr/>
          </p:nvSpPr>
          <p:spPr>
            <a:xfrm>
              <a:off x="6096000" y="4196443"/>
              <a:ext cx="2644625" cy="2460172"/>
            </a:xfrm>
            <a:prstGeom prst="flowChartPunchedCar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6368E5-69A9-D265-007C-3461F8E79F77}"/>
                </a:ext>
              </a:extLst>
            </p:cNvPr>
            <p:cNvSpPr txBox="1"/>
            <p:nvPr/>
          </p:nvSpPr>
          <p:spPr>
            <a:xfrm>
              <a:off x="6526521" y="4540649"/>
              <a:ext cx="14586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Papyrus" panose="03070502060502030205" pitchFamily="66" charset="0"/>
                </a:rPr>
                <a:t>Long Term Impact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5367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999D-9119-B7F7-2EAE-1E90D914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486" y="615921"/>
            <a:ext cx="8596668" cy="1081548"/>
          </a:xfrm>
        </p:spPr>
        <p:txBody>
          <a:bodyPr/>
          <a:lstStyle/>
          <a:p>
            <a:r>
              <a:rPr lang="en-IN" b="1" dirty="0">
                <a:latin typeface="Ink Free" panose="03080402000500000000" pitchFamily="66" charset="0"/>
              </a:rPr>
              <a:t>Scalability and Adaptability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9C402-E0A2-8A3B-EF2B-28D83007C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4569" y="1982765"/>
            <a:ext cx="10510020" cy="4875235"/>
          </a:xfrm>
        </p:spPr>
        <p:txBody>
          <a:bodyPr>
            <a:normAutofit/>
          </a:bodyPr>
          <a:lstStyle/>
          <a:p>
            <a:r>
              <a:rPr lang="en-US" sz="2400" dirty="0"/>
              <a:t>This system can be installed in high-traffic or high-pollution areas of </a:t>
            </a:r>
            <a:r>
              <a:rPr lang="en-US" dirty="0"/>
              <a:t>Metropolitan cities and</a:t>
            </a:r>
            <a:r>
              <a:rPr lang="en-US" sz="2400" dirty="0"/>
              <a:t> other urban regions facing similar challenges.  </a:t>
            </a:r>
          </a:p>
          <a:p>
            <a:endParaRPr lang="en-US" sz="2400" dirty="0"/>
          </a:p>
          <a:p>
            <a:r>
              <a:rPr lang="en-US" sz="2400" dirty="0"/>
              <a:t> The modular design of sprinklers, green walls, and particulate collectors ensures flexibility and adaptability to different city layouts.</a:t>
            </a:r>
          </a:p>
          <a:p>
            <a:endParaRPr lang="en-US" dirty="0"/>
          </a:p>
          <a:p>
            <a:r>
              <a:rPr lang="en-US" sz="2400" dirty="0"/>
              <a:t>Temperature measurement can be integrated with this model and same can be displayed on user application.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8442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882E-BC2F-3937-AFAD-C64C8147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82677"/>
            <a:ext cx="10018713" cy="1752599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Monotype Corsiva" panose="03010101010201010101" pitchFamily="66" charset="0"/>
              </a:rPr>
              <a:t>User Interface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D6E9EA-30FB-276B-DA1F-A9A60C9867E3}"/>
              </a:ext>
            </a:extLst>
          </p:cNvPr>
          <p:cNvGrpSpPr/>
          <p:nvPr/>
        </p:nvGrpSpPr>
        <p:grpSpPr>
          <a:xfrm>
            <a:off x="2123768" y="2359742"/>
            <a:ext cx="4139380" cy="4100284"/>
            <a:chOff x="2123768" y="2359742"/>
            <a:chExt cx="4139380" cy="4100284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186BAE04-16B6-EADE-2ECD-D56654CAA8EE}"/>
                </a:ext>
              </a:extLst>
            </p:cNvPr>
            <p:cNvSpPr/>
            <p:nvPr/>
          </p:nvSpPr>
          <p:spPr>
            <a:xfrm>
              <a:off x="2123768" y="2359742"/>
              <a:ext cx="4139380" cy="4001729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C88EC5-7E25-C604-5417-BB909860B256}"/>
                </a:ext>
              </a:extLst>
            </p:cNvPr>
            <p:cNvSpPr txBox="1"/>
            <p:nvPr/>
          </p:nvSpPr>
          <p:spPr>
            <a:xfrm>
              <a:off x="2428568" y="2674374"/>
              <a:ext cx="344129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latin typeface="ROG Fonts" panose="00000500000000000000" pitchFamily="50" charset="0"/>
                </a:rPr>
                <a:t># CITIZEN</a:t>
              </a:r>
            </a:p>
            <a:p>
              <a:endParaRPr lang="en-IN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Allows user to see real time AQI data and sprinkling schedules for different zones.</a:t>
              </a:r>
            </a:p>
            <a:p>
              <a:endParaRPr lang="en-IN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Displays analytics like </a:t>
              </a:r>
              <a:r>
                <a:rPr lang="en-US" sz="2000" dirty="0"/>
                <a:t>weekly comparisons, peak hours etc.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r>
                <a:rPr lang="en-US" dirty="0"/>
                <a:t>  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490B6D-652F-CE5D-9109-2506284F5C0A}"/>
              </a:ext>
            </a:extLst>
          </p:cNvPr>
          <p:cNvGrpSpPr/>
          <p:nvPr/>
        </p:nvGrpSpPr>
        <p:grpSpPr>
          <a:xfrm>
            <a:off x="6907161" y="2359741"/>
            <a:ext cx="4139380" cy="4592727"/>
            <a:chOff x="6907161" y="2359741"/>
            <a:chExt cx="4139380" cy="4592727"/>
          </a:xfrm>
        </p:grpSpPr>
        <p:sp>
          <p:nvSpPr>
            <p:cNvPr id="5" name="Rectangle: Diagonal Corners Rounded 4">
              <a:extLst>
                <a:ext uri="{FF2B5EF4-FFF2-40B4-BE49-F238E27FC236}">
                  <a16:creationId xmlns:a16="http://schemas.microsoft.com/office/drawing/2014/main" id="{2FD54792-6C23-EA2A-4649-815DA1D151C1}"/>
                </a:ext>
              </a:extLst>
            </p:cNvPr>
            <p:cNvSpPr/>
            <p:nvPr/>
          </p:nvSpPr>
          <p:spPr>
            <a:xfrm>
              <a:off x="6907161" y="2359741"/>
              <a:ext cx="4139380" cy="4001729"/>
            </a:xfrm>
            <a:prstGeom prst="round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697B61-1A12-1918-C2E1-F0D45CB92BCD}"/>
                </a:ext>
              </a:extLst>
            </p:cNvPr>
            <p:cNvSpPr txBox="1"/>
            <p:nvPr/>
          </p:nvSpPr>
          <p:spPr>
            <a:xfrm>
              <a:off x="7226710" y="2674374"/>
              <a:ext cx="3421625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dirty="0">
                  <a:latin typeface="ROG Fonts" panose="00000500000000000000" pitchFamily="50" charset="0"/>
                </a:rPr>
                <a:t># </a:t>
              </a:r>
              <a:r>
                <a:rPr lang="en-IN" sz="2400" dirty="0">
                  <a:latin typeface="ROG Fonts" panose="00000500000000000000" pitchFamily="50" charset="0"/>
                </a:rPr>
                <a:t>PROFESSIONAL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Allows worker to monitor detailed, region wise street light networks and water usage.</a:t>
              </a:r>
            </a:p>
            <a:p>
              <a:endParaRPr lang="en-IN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Allows them to operate sprinklers manually, if required and check for any faults. </a:t>
              </a:r>
              <a:endParaRPr lang="en-US" sz="2000" dirty="0"/>
            </a:p>
            <a:p>
              <a:pPr algn="ctr"/>
              <a:endParaRPr lang="en-IN" sz="2400" dirty="0">
                <a:latin typeface="ROG Fonts" panose="00000500000000000000" pitchFamily="50" charset="0"/>
              </a:endParaRPr>
            </a:p>
            <a:p>
              <a:pPr algn="ctr"/>
              <a:endParaRPr lang="en-IN" sz="2400" dirty="0">
                <a:latin typeface="ROG Fonts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182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5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AB041-E131-6133-10EE-B0798276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060" y="552659"/>
            <a:ext cx="10018713" cy="1752599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Papyrus" panose="03070502060502030205" pitchFamily="66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53923-3853-1902-A2C2-D10E04743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4560" y="2817838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This smart, streetlight-integrated air pollution mitigation system offers a comprehensive, sustainable, and innovative solution to address India’s air quality crisis. By combining real-time monitoring, advanced sprinkler designs, green infrastructure, and citizen engagement through mobile technology, this solution significantly reduces air pollution while ensuring long-term benefits for urban environments.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1118903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AE5B-8506-17D1-36BE-05D495D9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4" y="-141513"/>
            <a:ext cx="10018713" cy="1752599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Felix Titling" panose="04060505060202020A04" pitchFamily="82" charset="0"/>
              </a:rPr>
              <a:t>Team  Member 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AAE51B-4807-7CBB-4A92-3CE5B15664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9354036"/>
              </p:ext>
            </p:extLst>
          </p:nvPr>
        </p:nvGraphicFramePr>
        <p:xfrm>
          <a:off x="1842861" y="1611086"/>
          <a:ext cx="10349139" cy="435927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909183">
                  <a:extLst>
                    <a:ext uri="{9D8B030D-6E8A-4147-A177-3AD203B41FA5}">
                      <a16:colId xmlns:a16="http://schemas.microsoft.com/office/drawing/2014/main" val="1045947966"/>
                    </a:ext>
                  </a:extLst>
                </a:gridCol>
                <a:gridCol w="2990243">
                  <a:extLst>
                    <a:ext uri="{9D8B030D-6E8A-4147-A177-3AD203B41FA5}">
                      <a16:colId xmlns:a16="http://schemas.microsoft.com/office/drawing/2014/main" val="3032446170"/>
                    </a:ext>
                  </a:extLst>
                </a:gridCol>
                <a:gridCol w="3449713">
                  <a:extLst>
                    <a:ext uri="{9D8B030D-6E8A-4147-A177-3AD203B41FA5}">
                      <a16:colId xmlns:a16="http://schemas.microsoft.com/office/drawing/2014/main" val="1258986773"/>
                    </a:ext>
                  </a:extLst>
                </a:gridCol>
              </a:tblGrid>
              <a:tr h="8533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b="1" u="sng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Team Leader :  </a:t>
                      </a:r>
                      <a:r>
                        <a:rPr lang="en-IN" b="1" u="sng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Suyash</a:t>
                      </a:r>
                      <a:r>
                        <a:rPr lang="en-IN" b="1" u="sng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Das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b="0" dirty="0" err="1"/>
                        <a:t>BTech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(CSE)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1</a:t>
                      </a:r>
                      <a:r>
                        <a:rPr lang="en-IN" b="0" baseline="30000" dirty="0"/>
                        <a:t>st</a:t>
                      </a:r>
                      <a:r>
                        <a:rPr lang="en-IN" dirty="0"/>
                        <a:t> </a:t>
                      </a:r>
                      <a:r>
                        <a:rPr lang="en-IN" b="0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30407"/>
                  </a:ext>
                </a:extLst>
              </a:tr>
              <a:tr h="8533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Team Member 1:  </a:t>
                      </a:r>
                      <a:r>
                        <a:rPr lang="en-IN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Mayuresh</a:t>
                      </a: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Sharma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dirty="0"/>
                        <a:t>BTech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(CSE)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  <a:r>
                        <a:rPr lang="en-IN" baseline="30000"/>
                        <a:t>st</a:t>
                      </a:r>
                      <a:r>
                        <a:rPr lang="en-IN"/>
                        <a:t>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79598"/>
                  </a:ext>
                </a:extLst>
              </a:tr>
              <a:tr h="8533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Team Member 2:  </a:t>
                      </a:r>
                      <a:r>
                        <a:rPr lang="en-IN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Dhruv</a:t>
                      </a: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IN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Choudhary</a:t>
                      </a:r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u="none" dirty="0" err="1">
                          <a:solidFill>
                            <a:schemeClr val="tx1"/>
                          </a:solidFill>
                        </a:rPr>
                        <a:t>BTech</a:t>
                      </a:r>
                      <a:endParaRPr lang="en-IN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(ECE)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  <a:r>
                        <a:rPr lang="en-IN" baseline="30000"/>
                        <a:t>nd</a:t>
                      </a:r>
                      <a:r>
                        <a:rPr lang="en-IN"/>
                        <a:t>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06271"/>
                  </a:ext>
                </a:extLst>
              </a:tr>
              <a:tr h="8533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Team Member 3:  </a:t>
                      </a:r>
                      <a:r>
                        <a:rPr lang="en-IN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Yashi</a:t>
                      </a: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IN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Goyal</a:t>
                      </a:r>
                      <a:endParaRPr lang="en-IN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dirty="0" err="1"/>
                        <a:t>BTech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(CSE)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99104"/>
                  </a:ext>
                </a:extLst>
              </a:tr>
              <a:tr h="8533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Team Member 4: Tishika Jaiswal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/>
                        <a:t>BTech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(CSE)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462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52494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22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200E-FA0E-FBB6-956C-B190E49C2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7879" y="2622722"/>
            <a:ext cx="8144134" cy="1373070"/>
          </a:xfrm>
        </p:spPr>
        <p:txBody>
          <a:bodyPr/>
          <a:lstStyle/>
          <a:p>
            <a:r>
              <a:rPr lang="en-IN" sz="7200" dirty="0">
                <a:latin typeface="Eras Bold ITC" panose="020B0907030504020204" pitchFamily="34" charset="0"/>
              </a:rPr>
              <a:t>THANKYOU </a:t>
            </a:r>
          </a:p>
        </p:txBody>
      </p:sp>
      <p:pic>
        <p:nvPicPr>
          <p:cNvPr id="6" name="Graphic 5" descr="Grinning face outline with solid fill">
            <a:extLst>
              <a:ext uri="{FF2B5EF4-FFF2-40B4-BE49-F238E27FC236}">
                <a16:creationId xmlns:a16="http://schemas.microsoft.com/office/drawing/2014/main" id="{6D5DA7F7-38C0-1DC2-D08E-EDC7961F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1287" y="2764971"/>
            <a:ext cx="1088572" cy="1088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A436A-561E-0B18-82EC-8669D8B8BC44}"/>
              </a:ext>
            </a:extLst>
          </p:cNvPr>
          <p:cNvSpPr txBox="1"/>
          <p:nvPr/>
        </p:nvSpPr>
        <p:spPr>
          <a:xfrm>
            <a:off x="4071504" y="4485616"/>
            <a:ext cx="593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Let us  make  a  sustainable  society ..</a:t>
            </a:r>
          </a:p>
        </p:txBody>
      </p:sp>
    </p:spTree>
    <p:extLst>
      <p:ext uri="{BB962C8B-B14F-4D97-AF65-F5344CB8AC3E}">
        <p14:creationId xmlns:p14="http://schemas.microsoft.com/office/powerpoint/2010/main" val="2961832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5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0.02331 0.19004 C 0.02891 0.23102 0.02461 0.26828 0.01172 0.28796 C -0.00325 0.31041 -0.02369 0.31018 -0.04544 0.29328 L -0.14987 0.22291 " pathEditMode="relative" rAng="13800000" ptsTypes="AAAAA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C521621F-A7D9-E6D0-6417-7FE23A061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2" r="271"/>
          <a:stretch/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97B7D3-F34A-41C0-2BF0-47EA8D6F2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r="271"/>
          <a:stretch/>
        </p:blipFill>
        <p:spPr bwMode="auto">
          <a:xfrm>
            <a:off x="422463" y="1826993"/>
            <a:ext cx="5314308" cy="428897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B345B-90CE-D7FE-2218-5739BDFE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994" y="20171"/>
            <a:ext cx="8793035" cy="1443729"/>
          </a:xfrm>
        </p:spPr>
        <p:txBody>
          <a:bodyPr>
            <a:noAutofit/>
          </a:bodyPr>
          <a:lstStyle/>
          <a:p>
            <a:pPr algn="ctr"/>
            <a:r>
              <a:rPr lang="en-IN" sz="4400" b="1" u="sng" spc="-300" dirty="0">
                <a:solidFill>
                  <a:schemeClr val="bg1">
                    <a:lumMod val="95000"/>
                    <a:lumOff val="5000"/>
                  </a:schemeClr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&lt;PROBLEM STATEMENT CHOSEN&gt;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B14C5-9647-DD33-29C1-6135BF3F2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743" y="2396009"/>
            <a:ext cx="6032766" cy="39503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latin typeface="Poor Richard" panose="02080502050505020702" pitchFamily="18" charset="0"/>
              </a:rPr>
              <a:t>“Use tech skills to create impactful solutions“</a:t>
            </a:r>
          </a:p>
          <a:p>
            <a:pPr marL="0" indent="0" algn="ctr">
              <a:buNone/>
            </a:pPr>
            <a:r>
              <a:rPr lang="en-US" sz="3600" i="1" dirty="0">
                <a:latin typeface="Poor Richard" panose="02080502050505020702" pitchFamily="18" charset="0"/>
              </a:rPr>
              <a:t>           </a:t>
            </a:r>
          </a:p>
          <a:p>
            <a:pPr marL="0" indent="0" algn="ctr">
              <a:buNone/>
            </a:pPr>
            <a:r>
              <a:rPr lang="en-US" sz="3600" i="1" dirty="0">
                <a:latin typeface="Poor Richard" panose="02080502050505020702" pitchFamily="18" charset="0"/>
              </a:rPr>
              <a:t>    ~Controlling Air Pollution on roads </a:t>
            </a:r>
            <a:endParaRPr lang="en-IN" sz="3600" i="1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0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D5B6D364-9F56-6592-AAA4-00CC552FD88A}"/>
              </a:ext>
            </a:extLst>
          </p:cNvPr>
          <p:cNvSpPr/>
          <p:nvPr/>
        </p:nvSpPr>
        <p:spPr>
          <a:xfrm>
            <a:off x="1317523" y="3176289"/>
            <a:ext cx="8937523" cy="2555793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D7B142F1-740A-C8B4-3F86-AE778C5A3E18}"/>
              </a:ext>
            </a:extLst>
          </p:cNvPr>
          <p:cNvSpPr/>
          <p:nvPr/>
        </p:nvSpPr>
        <p:spPr>
          <a:xfrm>
            <a:off x="2851355" y="1097469"/>
            <a:ext cx="8416413" cy="2078585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1FA5A-9251-FF5D-DA8C-493F6300230F}"/>
              </a:ext>
            </a:extLst>
          </p:cNvPr>
          <p:cNvSpPr txBox="1"/>
          <p:nvPr/>
        </p:nvSpPr>
        <p:spPr>
          <a:xfrm>
            <a:off x="3274142" y="1508252"/>
            <a:ext cx="7993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In 2024, air pollution was linked to approximately </a:t>
            </a:r>
            <a:r>
              <a:rPr lang="en-US" sz="2000" b="1" dirty="0">
                <a:latin typeface="Century Gothic" panose="020B0502020202020204" pitchFamily="34" charset="0"/>
              </a:rPr>
              <a:t>1.6 million premature deaths in India</a:t>
            </a:r>
            <a:r>
              <a:rPr lang="en-US" sz="2000" dirty="0">
                <a:latin typeface="Century Gothic" panose="020B0502020202020204" pitchFamily="34" charset="0"/>
              </a:rPr>
              <a:t>, according to the Global Burden of Disease report. This figure underscores the severe impact on public health.</a:t>
            </a:r>
            <a:endParaRPr lang="en-IN" sz="2000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A7D0E-8FBA-BA50-64D2-BA0C83DC8953}"/>
              </a:ext>
            </a:extLst>
          </p:cNvPr>
          <p:cNvSpPr txBox="1"/>
          <p:nvPr/>
        </p:nvSpPr>
        <p:spPr>
          <a:xfrm>
            <a:off x="1637071" y="3718532"/>
            <a:ext cx="8465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In 2023, the World Bank estimated that air pollution in India caused </a:t>
            </a:r>
            <a:r>
              <a:rPr lang="en-US" sz="2000" b="1" dirty="0">
                <a:latin typeface="Century Gothic" panose="020B0502020202020204" pitchFamily="34" charset="0"/>
              </a:rPr>
              <a:t>economic losses amounting to approximately $150 billion USD, </a:t>
            </a:r>
            <a:r>
              <a:rPr lang="en-US" sz="2000" dirty="0">
                <a:latin typeface="Century Gothic" panose="020B0502020202020204" pitchFamily="34" charset="0"/>
              </a:rPr>
              <a:t>which is roughly 5% of the country’s GDP. This figure includes Health costs ,Lost labor productivity and Environmental and agricultural damage.</a:t>
            </a:r>
            <a:endParaRPr lang="en-IN" sz="2000" dirty="0">
              <a:latin typeface="Century Gothic" panose="020B0502020202020204" pitchFamily="34" charset="0"/>
            </a:endParaRPr>
          </a:p>
        </p:txBody>
      </p:sp>
      <p:sp>
        <p:nvSpPr>
          <p:cNvPr id="7" name="Action Button: Help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4D9C4ED-7A03-96F6-E6F1-44A10098745B}"/>
              </a:ext>
            </a:extLst>
          </p:cNvPr>
          <p:cNvSpPr/>
          <p:nvPr/>
        </p:nvSpPr>
        <p:spPr>
          <a:xfrm>
            <a:off x="1801043" y="206883"/>
            <a:ext cx="904840" cy="865239"/>
          </a:xfrm>
          <a:prstGeom prst="actionButtonHelp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8BE777-D1B4-416A-6DC2-BC14515FEA77}"/>
              </a:ext>
            </a:extLst>
          </p:cNvPr>
          <p:cNvSpPr txBox="1">
            <a:spLocks/>
          </p:cNvSpPr>
          <p:nvPr/>
        </p:nvSpPr>
        <p:spPr>
          <a:xfrm>
            <a:off x="2017353" y="177794"/>
            <a:ext cx="9360308" cy="86523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5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N" sz="540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FZYaoTi" panose="02010601030101010101" pitchFamily="2" charset="-122"/>
                <a:cs typeface="Courier New" panose="02070309020205020404" pitchFamily="49" charset="0"/>
              </a:rPr>
              <a:t>WHERE’S THE PROBLEM?</a:t>
            </a:r>
          </a:p>
        </p:txBody>
      </p:sp>
    </p:spTree>
    <p:extLst>
      <p:ext uri="{BB962C8B-B14F-4D97-AF65-F5344CB8AC3E}">
        <p14:creationId xmlns:p14="http://schemas.microsoft.com/office/powerpoint/2010/main" val="32064536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3" grpId="0"/>
      <p:bldP spid="7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B87901FF-7F5A-170A-E8E7-D10A215A2256}"/>
              </a:ext>
            </a:extLst>
          </p:cNvPr>
          <p:cNvSpPr/>
          <p:nvPr/>
        </p:nvSpPr>
        <p:spPr>
          <a:xfrm>
            <a:off x="1284444" y="2679697"/>
            <a:ext cx="9360309" cy="3077497"/>
          </a:xfrm>
          <a:prstGeom prst="horizontalScroll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C08146E9-CDD3-2522-ECBF-2B7D5D420BF1}"/>
              </a:ext>
            </a:extLst>
          </p:cNvPr>
          <p:cNvSpPr/>
          <p:nvPr/>
        </p:nvSpPr>
        <p:spPr>
          <a:xfrm>
            <a:off x="2361754" y="614923"/>
            <a:ext cx="9360309" cy="2064774"/>
          </a:xfrm>
          <a:prstGeom prst="horizontalScroll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F81B9-B78E-1934-870D-CB148F655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0265" y="746508"/>
            <a:ext cx="9050456" cy="147710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According to a study by IIT Delhi and IIT Kanpur, 55% of Indian states have road dust levels higher than the World Health Organization (WHO) standards. Road dust contributes to </a:t>
            </a:r>
            <a:r>
              <a:rPr lang="en-US" sz="2000" b="1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30 to 60%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 of PM10 and PM2.5 level pollution in major cities of the country.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19277-387F-2C71-18F3-840871020A29}"/>
              </a:ext>
            </a:extLst>
          </p:cNvPr>
          <p:cNvSpPr txBox="1"/>
          <p:nvPr/>
        </p:nvSpPr>
        <p:spPr>
          <a:xfrm>
            <a:off x="1729283" y="3318895"/>
            <a:ext cx="90432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</a:rPr>
              <a:t>Road pavements act as both accumulators and sources of road dust, which can contain a mixture of tailpipe exhaust emissions, ambient air pollutants, as well as particles from </a:t>
            </a:r>
            <a:r>
              <a:rPr lang="en-US" sz="20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</a:rPr>
              <a:t>tyre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</a:rPr>
              <a:t> and brake wear, and road surface degradation. These accumulated pollutants can later become resuspended, contributing to the overall particulate matter in the air resulting in significant health effects </a:t>
            </a:r>
            <a:endParaRPr lang="en-IN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5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AB12-E04D-5CC7-1B2C-0C3F4F048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3809" y="270285"/>
            <a:ext cx="8574622" cy="2616199"/>
          </a:xfrm>
        </p:spPr>
        <p:txBody>
          <a:bodyPr>
            <a:normAutofit/>
          </a:bodyPr>
          <a:lstStyle/>
          <a:p>
            <a:r>
              <a:rPr lang="en-IN" dirty="0"/>
              <a:t>Smart Air Purification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FE0F6-3F3A-397A-0AF0-3C460F958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021" y="3625141"/>
            <a:ext cx="8138378" cy="1956101"/>
          </a:xfrm>
        </p:spPr>
        <p:txBody>
          <a:bodyPr>
            <a:normAutofit/>
          </a:bodyPr>
          <a:lstStyle/>
          <a:p>
            <a:r>
              <a:rPr lang="en-US" sz="3200" dirty="0"/>
              <a:t>Revolutionizing Urban Air Quality Through Intelligent Infrastructure</a:t>
            </a:r>
            <a:endParaRPr lang="en-IN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448E53-ACA7-D0DB-F16B-472F4E208B85}"/>
              </a:ext>
            </a:extLst>
          </p:cNvPr>
          <p:cNvGrpSpPr/>
          <p:nvPr/>
        </p:nvGrpSpPr>
        <p:grpSpPr>
          <a:xfrm>
            <a:off x="3324150" y="3465871"/>
            <a:ext cx="919317" cy="919317"/>
            <a:chOff x="3593690" y="1129861"/>
            <a:chExt cx="919317" cy="91931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AC0BA1-E4B9-AE6A-2C65-E42912F975C7}"/>
                    </a:ext>
                  </a:extLst>
                </p14:cNvPr>
                <p14:cNvContentPartPr/>
                <p14:nvPr/>
              </p14:nvContentPartPr>
              <p14:xfrm>
                <a:off x="3907770" y="1287390"/>
                <a:ext cx="304200" cy="321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AC0BA1-E4B9-AE6A-2C65-E42912F975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1770" y="1251390"/>
                  <a:ext cx="375840" cy="393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6" name="Graphic 5" descr="Lightbulb with solid fill">
              <a:extLst>
                <a:ext uri="{FF2B5EF4-FFF2-40B4-BE49-F238E27FC236}">
                  <a16:creationId xmlns:a16="http://schemas.microsoft.com/office/drawing/2014/main" id="{5CF03D7A-E9A2-0DE5-B0CE-5AE5E4835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3690" y="1129861"/>
              <a:ext cx="919317" cy="91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8892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00013 -0.3305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90D40-67B4-758D-9495-1C88847CF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4D151A-F370-E482-663F-3B1356A8385F}"/>
              </a:ext>
            </a:extLst>
          </p:cNvPr>
          <p:cNvSpPr/>
          <p:nvPr/>
        </p:nvSpPr>
        <p:spPr>
          <a:xfrm rot="10800000">
            <a:off x="2024742" y="4178007"/>
            <a:ext cx="8732018" cy="2111828"/>
          </a:xfrm>
          <a:prstGeom prst="borderCallout2">
            <a:avLst>
              <a:gd name="adj1" fmla="val 27941"/>
              <a:gd name="adj2" fmla="val -229"/>
              <a:gd name="adj3" fmla="val 27941"/>
              <a:gd name="adj4" fmla="val -7815"/>
              <a:gd name="adj5" fmla="val 77186"/>
              <a:gd name="adj6" fmla="val -16498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EBD2B-B346-E4E1-B20B-16681FBF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145" y="58865"/>
            <a:ext cx="8596668" cy="865239"/>
          </a:xfrm>
        </p:spPr>
        <p:txBody>
          <a:bodyPr>
            <a:normAutofit/>
          </a:bodyPr>
          <a:lstStyle/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IN" u="sng">
                <a:latin typeface="Californian FB" panose="0207040306080B030204" pitchFamily="18" charset="0"/>
                <a:ea typeface="Cascadia Code" panose="020B0609020000020004" pitchFamily="49" charset="0"/>
                <a:cs typeface="Cascadia Code" panose="020B0609020000020004" pitchFamily="49" charset="0"/>
              </a:rPr>
              <a:t>Problem</a:t>
            </a:r>
            <a:r>
              <a:rPr lang="en-IN" sz="40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</a:t>
            </a:r>
            <a:r>
              <a:rPr lang="en-IN" sz="4000">
                <a:latin typeface="Sitka Display" pitchFamily="2" charset="0"/>
              </a:rPr>
              <a:t>Air Pollution crisis</a:t>
            </a:r>
            <a:endParaRPr lang="en-IN"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BC9BF-A175-A140-BDB4-0E8AB854092B}"/>
              </a:ext>
            </a:extLst>
          </p:cNvPr>
          <p:cNvSpPr txBox="1"/>
          <p:nvPr/>
        </p:nvSpPr>
        <p:spPr>
          <a:xfrm>
            <a:off x="5156479" y="840549"/>
            <a:ext cx="836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Dubai Light" panose="020B0303030403030204" pitchFamily="34" charset="-78"/>
                <a:cs typeface="Dubai Light" panose="020B0303030403030204" pitchFamily="34" charset="-78"/>
              </a:rPr>
              <a:t>(demands innovative and sustainable solutions)</a:t>
            </a:r>
            <a:endParaRPr lang="en-IN" sz="2400" i="1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C111A-70FB-0F31-C334-195F1613ADD9}"/>
              </a:ext>
            </a:extLst>
          </p:cNvPr>
          <p:cNvSpPr txBox="1"/>
          <p:nvPr/>
        </p:nvSpPr>
        <p:spPr>
          <a:xfrm>
            <a:off x="2145323" y="1688123"/>
            <a:ext cx="331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>
                <a:latin typeface="Californian FB" panose="0207040306080B030204" pitchFamily="18" charset="0"/>
                <a:ea typeface="Cascadia Mono" panose="020B0609020000020004" pitchFamily="49" charset="0"/>
                <a:cs typeface="Cascadia Mono" panose="020B0609020000020004" pitchFamily="49" charset="0"/>
              </a:rPr>
              <a:t>Our Solution </a:t>
            </a:r>
            <a:r>
              <a:rPr lang="en-IN" sz="3600">
                <a:latin typeface="Courier New" panose="02070309020205020404" pitchFamily="49" charset="0"/>
                <a:ea typeface="Cascadia Mono" panose="020B0609020000020004" pitchFamily="49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59F8A-048C-9AA6-CC4C-B4885DC640C3}"/>
              </a:ext>
            </a:extLst>
          </p:cNvPr>
          <p:cNvSpPr txBox="1"/>
          <p:nvPr/>
        </p:nvSpPr>
        <p:spPr>
          <a:xfrm>
            <a:off x="5156479" y="1709546"/>
            <a:ext cx="640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Transforming </a:t>
            </a:r>
            <a:r>
              <a:rPr lang="en-IN" sz="2400" b="1"/>
              <a:t>city’s streetlight infrastructure </a:t>
            </a:r>
            <a:r>
              <a:rPr lang="en-IN" sz="2400"/>
              <a:t>into “</a:t>
            </a:r>
            <a:r>
              <a:rPr lang="en-IN" sz="2400" b="1"/>
              <a:t>smart air purification network</a:t>
            </a:r>
            <a:r>
              <a:rPr lang="en-IN" sz="2000" b="1"/>
              <a:t>”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AB32E-91FA-69FE-E9EF-6B789BDAED32}"/>
              </a:ext>
            </a:extLst>
          </p:cNvPr>
          <p:cNvSpPr txBox="1"/>
          <p:nvPr/>
        </p:nvSpPr>
        <p:spPr>
          <a:xfrm>
            <a:off x="5156479" y="2702415"/>
            <a:ext cx="6843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/>
              <a:t>By </a:t>
            </a:r>
            <a:r>
              <a:rPr lang="en-US" sz="2000"/>
              <a:t>Integrating</a:t>
            </a:r>
          </a:p>
          <a:p>
            <a:r>
              <a:rPr lang="en-US" sz="2000"/>
              <a:t> "AQI (Air Quality Index) and PPM (Parts Per Million) sensors, automated </a:t>
            </a:r>
            <a:r>
              <a:rPr lang="en-IN" sz="2000"/>
              <a:t>sprinklers, and particulate matter collection.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F674A-00B7-9225-453E-238636AF89EC}"/>
              </a:ext>
            </a:extLst>
          </p:cNvPr>
          <p:cNvSpPr txBox="1"/>
          <p:nvPr/>
        </p:nvSpPr>
        <p:spPr>
          <a:xfrm>
            <a:off x="2145323" y="4447791"/>
            <a:ext cx="8732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>
                <a:latin typeface="Californian FB" panose="0207040306080B030204" pitchFamily="18" charset="0"/>
              </a:rPr>
              <a:t>Sprinklers</a:t>
            </a:r>
            <a:r>
              <a:rPr lang="en-US" sz="2400" spc="300">
                <a:latin typeface="Californian FB" panose="0207040306080B030204" pitchFamily="18" charset="0"/>
              </a:rPr>
              <a:t> installed on extended arms above streetlights will </a:t>
            </a:r>
            <a:r>
              <a:rPr lang="en-US" sz="2400" b="1" i="1" spc="300">
                <a:latin typeface="Californian FB" panose="0207040306080B030204" pitchFamily="18" charset="0"/>
              </a:rPr>
              <a:t>release fine water mist</a:t>
            </a:r>
            <a:r>
              <a:rPr lang="en-US" sz="2400" spc="300">
                <a:latin typeface="Californian FB" panose="0207040306080B030204" pitchFamily="18" charset="0"/>
              </a:rPr>
              <a:t>, effectively settling particulate matter (PM) and </a:t>
            </a:r>
            <a:r>
              <a:rPr lang="en-US" sz="2400" b="1" spc="300">
                <a:latin typeface="Californian FB" panose="0207040306080B030204" pitchFamily="18" charset="0"/>
              </a:rPr>
              <a:t>improving air quality </a:t>
            </a:r>
            <a:r>
              <a:rPr lang="en-US" sz="2400" spc="300">
                <a:latin typeface="Californian FB" panose="0207040306080B030204" pitchFamily="18" charset="0"/>
              </a:rPr>
              <a:t>on roads</a:t>
            </a:r>
            <a:endParaRPr lang="en-IN" sz="2400" spc="30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62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E37E669-105A-8451-6E18-2028EA7F7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940" b="9941"/>
          <a:stretch/>
        </p:blipFill>
        <p:spPr bwMode="auto">
          <a:xfrm>
            <a:off x="1550709" y="1126158"/>
            <a:ext cx="5476079" cy="54760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16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79003A-8796-1D8C-D9D5-5F3908681979}"/>
              </a:ext>
            </a:extLst>
          </p:cNvPr>
          <p:cNvGrpSpPr/>
          <p:nvPr/>
        </p:nvGrpSpPr>
        <p:grpSpPr>
          <a:xfrm>
            <a:off x="5575064" y="5606348"/>
            <a:ext cx="1684017" cy="830997"/>
            <a:chOff x="5575064" y="5606348"/>
            <a:chExt cx="1684017" cy="830997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3C7C8E56-42D2-8601-F895-286C28BEEAC4}"/>
                </a:ext>
              </a:extLst>
            </p:cNvPr>
            <p:cNvSpPr/>
            <p:nvPr/>
          </p:nvSpPr>
          <p:spPr>
            <a:xfrm rot="10800000">
              <a:off x="5575064" y="5667005"/>
              <a:ext cx="1622794" cy="709683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dk1">
                  <a:shade val="15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940695-BDAC-36CA-6C22-E7846EBFE55B}"/>
                </a:ext>
              </a:extLst>
            </p:cNvPr>
            <p:cNvSpPr txBox="1"/>
            <p:nvPr/>
          </p:nvSpPr>
          <p:spPr>
            <a:xfrm>
              <a:off x="5952832" y="5606348"/>
              <a:ext cx="13062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Particulate matter settles down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1C8381A-8FD6-98EC-5FB2-30D9C46824FB}"/>
              </a:ext>
            </a:extLst>
          </p:cNvPr>
          <p:cNvGrpSpPr/>
          <p:nvPr/>
        </p:nvGrpSpPr>
        <p:grpSpPr>
          <a:xfrm>
            <a:off x="1721850" y="1963594"/>
            <a:ext cx="1172001" cy="654240"/>
            <a:chOff x="1721850" y="1963594"/>
            <a:chExt cx="1172001" cy="654240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506E7C47-2E3F-067E-1B59-A4BF6802E3D5}"/>
                </a:ext>
              </a:extLst>
            </p:cNvPr>
            <p:cNvSpPr/>
            <p:nvPr/>
          </p:nvSpPr>
          <p:spPr>
            <a:xfrm>
              <a:off x="1721850" y="1983886"/>
              <a:ext cx="1086465" cy="633948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C96FF9-BABF-175F-7D3D-B95366B20101}"/>
                </a:ext>
              </a:extLst>
            </p:cNvPr>
            <p:cNvSpPr txBox="1"/>
            <p:nvPr/>
          </p:nvSpPr>
          <p:spPr>
            <a:xfrm>
              <a:off x="1721851" y="1963594"/>
              <a:ext cx="117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Water sprinkler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7752BA-8B63-A7FD-FBA8-322961E7171A}"/>
              </a:ext>
            </a:extLst>
          </p:cNvPr>
          <p:cNvGrpSpPr/>
          <p:nvPr/>
        </p:nvGrpSpPr>
        <p:grpSpPr>
          <a:xfrm>
            <a:off x="1721850" y="4801816"/>
            <a:ext cx="844846" cy="677107"/>
            <a:chOff x="1721850" y="4801816"/>
            <a:chExt cx="844846" cy="677107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74232A85-2DAD-490D-EB9D-150B38BBD3D8}"/>
                </a:ext>
              </a:extLst>
            </p:cNvPr>
            <p:cNvSpPr/>
            <p:nvPr/>
          </p:nvSpPr>
          <p:spPr>
            <a:xfrm>
              <a:off x="1734640" y="4801816"/>
              <a:ext cx="832056" cy="677107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C9EE99-09F1-B57D-97BE-BC83DF546D8F}"/>
                </a:ext>
              </a:extLst>
            </p:cNvPr>
            <p:cNvSpPr txBox="1"/>
            <p:nvPr/>
          </p:nvSpPr>
          <p:spPr>
            <a:xfrm>
              <a:off x="1721850" y="4801816"/>
              <a:ext cx="8320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AQI sensor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7379ACC-5921-689B-DE04-17DE2A8F8412}"/>
              </a:ext>
            </a:extLst>
          </p:cNvPr>
          <p:cNvSpPr txBox="1"/>
          <p:nvPr/>
        </p:nvSpPr>
        <p:spPr>
          <a:xfrm>
            <a:off x="4205798" y="60153"/>
            <a:ext cx="436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spc="600" dirty="0">
                <a:solidFill>
                  <a:schemeClr val="bg2">
                    <a:lumMod val="50000"/>
                  </a:schemeClr>
                </a:solidFill>
              </a:rPr>
              <a:t>Functioning: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127DDE-6759-F3BD-69C0-5E9B4801D38F}"/>
              </a:ext>
            </a:extLst>
          </p:cNvPr>
          <p:cNvGrpSpPr/>
          <p:nvPr/>
        </p:nvGrpSpPr>
        <p:grpSpPr>
          <a:xfrm>
            <a:off x="7955962" y="1126158"/>
            <a:ext cx="3625184" cy="1287668"/>
            <a:chOff x="7955962" y="1126158"/>
            <a:chExt cx="3625184" cy="128766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80778BC-C90B-CAA5-CE48-ABFCC5E38C51}"/>
                </a:ext>
              </a:extLst>
            </p:cNvPr>
            <p:cNvSpPr/>
            <p:nvPr/>
          </p:nvSpPr>
          <p:spPr>
            <a:xfrm>
              <a:off x="7955962" y="1126158"/>
              <a:ext cx="3514082" cy="1287668"/>
            </a:xfrm>
            <a:prstGeom prst="roundRect">
              <a:avLst/>
            </a:prstGeom>
            <a:solidFill>
              <a:srgbClr val="50BC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ACB587-3140-DBEB-3B4A-9700B4DD7349}"/>
                </a:ext>
              </a:extLst>
            </p:cNvPr>
            <p:cNvSpPr txBox="1"/>
            <p:nvPr/>
          </p:nvSpPr>
          <p:spPr>
            <a:xfrm>
              <a:off x="8067064" y="1332672"/>
              <a:ext cx="3514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AQI and ppm conc. of particulate matter is constantly measured by sensors and recorded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E79ECC-EFB8-01D9-C9E4-D4CAF534E751}"/>
              </a:ext>
            </a:extLst>
          </p:cNvPr>
          <p:cNvGrpSpPr/>
          <p:nvPr/>
        </p:nvGrpSpPr>
        <p:grpSpPr>
          <a:xfrm>
            <a:off x="7955962" y="3023614"/>
            <a:ext cx="3652598" cy="1325657"/>
            <a:chOff x="7955962" y="3023614"/>
            <a:chExt cx="3652598" cy="132565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EE3A904-7657-F744-0FC0-382BC54B66FB}"/>
                </a:ext>
              </a:extLst>
            </p:cNvPr>
            <p:cNvSpPr/>
            <p:nvPr/>
          </p:nvSpPr>
          <p:spPr>
            <a:xfrm>
              <a:off x="7955962" y="3023614"/>
              <a:ext cx="3652598" cy="1325657"/>
            </a:xfrm>
            <a:prstGeom prst="roundRect">
              <a:avLst/>
            </a:prstGeom>
            <a:solidFill>
              <a:srgbClr val="50BC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827DAC-FB70-15C4-3D71-A2053619F008}"/>
                </a:ext>
              </a:extLst>
            </p:cNvPr>
            <p:cNvSpPr txBox="1"/>
            <p:nvPr/>
          </p:nvSpPr>
          <p:spPr>
            <a:xfrm>
              <a:off x="7998149" y="3181116"/>
              <a:ext cx="35682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If the value exceeds allowed limit, mist is automatically released by sprinklers  of all connected lights.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745034-9911-5B67-CC7C-E2F8E1A5928B}"/>
              </a:ext>
            </a:extLst>
          </p:cNvPr>
          <p:cNvGrpSpPr/>
          <p:nvPr/>
        </p:nvGrpSpPr>
        <p:grpSpPr>
          <a:xfrm>
            <a:off x="7955962" y="4872381"/>
            <a:ext cx="3652598" cy="1186543"/>
            <a:chOff x="7955962" y="4872381"/>
            <a:chExt cx="3652598" cy="118654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9FAF9CA-EF4E-E520-B0CC-1AAA74A3B75A}"/>
                </a:ext>
              </a:extLst>
            </p:cNvPr>
            <p:cNvSpPr/>
            <p:nvPr/>
          </p:nvSpPr>
          <p:spPr>
            <a:xfrm>
              <a:off x="7955962" y="4872381"/>
              <a:ext cx="3652598" cy="1186543"/>
            </a:xfrm>
            <a:prstGeom prst="roundRect">
              <a:avLst/>
            </a:prstGeom>
            <a:solidFill>
              <a:srgbClr val="50BC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3EED82-4809-6BA8-8FDC-6C8A3DE38004}"/>
                </a:ext>
              </a:extLst>
            </p:cNvPr>
            <p:cNvSpPr txBox="1"/>
            <p:nvPr/>
          </p:nvSpPr>
          <p:spPr>
            <a:xfrm>
              <a:off x="8067064" y="5007065"/>
              <a:ext cx="34029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Suspended particles are settled on ground, thus improving air quality</a:t>
              </a:r>
            </a:p>
          </p:txBody>
        </p:sp>
      </p:grpSp>
      <p:pic>
        <p:nvPicPr>
          <p:cNvPr id="24" name="Graphic 23" descr="Arrow: Straight with solid fill">
            <a:extLst>
              <a:ext uri="{FF2B5EF4-FFF2-40B4-BE49-F238E27FC236}">
                <a16:creationId xmlns:a16="http://schemas.microsoft.com/office/drawing/2014/main" id="{96F1D627-00D6-B746-A34B-9AEEAEDF7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505251" y="2464793"/>
            <a:ext cx="526603" cy="443643"/>
          </a:xfrm>
          <a:prstGeom prst="rect">
            <a:avLst/>
          </a:prstGeom>
        </p:spPr>
      </p:pic>
      <p:pic>
        <p:nvPicPr>
          <p:cNvPr id="25" name="Graphic 24" descr="Arrow: Straight with solid fill">
            <a:extLst>
              <a:ext uri="{FF2B5EF4-FFF2-40B4-BE49-F238E27FC236}">
                <a16:creationId xmlns:a16="http://schemas.microsoft.com/office/drawing/2014/main" id="{862FAA08-C987-BE09-C771-13916C845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505252" y="4346258"/>
            <a:ext cx="526603" cy="4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4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2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25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E642B1-126A-C2B8-A346-9E0236FFCC40}"/>
              </a:ext>
            </a:extLst>
          </p:cNvPr>
          <p:cNvSpPr/>
          <p:nvPr/>
        </p:nvSpPr>
        <p:spPr>
          <a:xfrm>
            <a:off x="1687565" y="2119530"/>
            <a:ext cx="8931603" cy="465933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28CCB-BC7C-7D96-4949-F101FCED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744" y="129465"/>
            <a:ext cx="5557684" cy="16002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rgbClr val="FFFFFF"/>
                </a:solidFill>
                <a:latin typeface="Stencil" panose="040409050D0802020404" pitchFamily="82" charset="0"/>
              </a:rPr>
              <a:t>TECH USED</a:t>
            </a:r>
          </a:p>
        </p:txBody>
      </p:sp>
      <p:pic>
        <p:nvPicPr>
          <p:cNvPr id="1026" name="Picture 2" descr="HTML5 CSS3 JS icon set. Web development logo icon set of html, css and ...">
            <a:extLst>
              <a:ext uri="{FF2B5EF4-FFF2-40B4-BE49-F238E27FC236}">
                <a16:creationId xmlns:a16="http://schemas.microsoft.com/office/drawing/2014/main" id="{808CB707-B5BE-8F14-FC0B-088FACF1FA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922"/>
          <a:stretch/>
        </p:blipFill>
        <p:spPr bwMode="auto">
          <a:xfrm>
            <a:off x="1813661" y="2193955"/>
            <a:ext cx="6860445" cy="27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66DDFF-08F5-FA23-39D3-BA7567A1719B}"/>
              </a:ext>
            </a:extLst>
          </p:cNvPr>
          <p:cNvGrpSpPr/>
          <p:nvPr/>
        </p:nvGrpSpPr>
        <p:grpSpPr>
          <a:xfrm>
            <a:off x="8343141" y="2639956"/>
            <a:ext cx="2276027" cy="1736090"/>
            <a:chOff x="8343141" y="2639956"/>
            <a:chExt cx="2276027" cy="1736090"/>
          </a:xfrm>
        </p:grpSpPr>
        <p:pic>
          <p:nvPicPr>
            <p:cNvPr id="1032" name="Picture 8" descr="C Language Logo Png, Transparent Png - kindpng">
              <a:extLst>
                <a:ext uri="{FF2B5EF4-FFF2-40B4-BE49-F238E27FC236}">
                  <a16:creationId xmlns:a16="http://schemas.microsoft.com/office/drawing/2014/main" id="{A70682E0-78D0-9917-6DC7-B95BCB43C8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8" t="4966" r="14622" b="3981"/>
            <a:stretch/>
          </p:blipFill>
          <p:spPr bwMode="auto">
            <a:xfrm>
              <a:off x="8343141" y="3009288"/>
              <a:ext cx="1217657" cy="1366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AC4B0E-77B9-BC63-2FAC-F9F4563FD099}"/>
                </a:ext>
              </a:extLst>
            </p:cNvPr>
            <p:cNvSpPr txBox="1"/>
            <p:nvPr/>
          </p:nvSpPr>
          <p:spPr>
            <a:xfrm>
              <a:off x="8800201" y="2639956"/>
              <a:ext cx="1818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</a:t>
              </a:r>
              <a:r>
                <a:rPr lang="en-IN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32DD9-F284-A531-0F90-B4BBB50BC555}"/>
              </a:ext>
            </a:extLst>
          </p:cNvPr>
          <p:cNvGrpSpPr/>
          <p:nvPr/>
        </p:nvGrpSpPr>
        <p:grpSpPr>
          <a:xfrm>
            <a:off x="3833337" y="4910801"/>
            <a:ext cx="5567407" cy="1630666"/>
            <a:chOff x="3816744" y="4774876"/>
            <a:chExt cx="5567407" cy="16402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AE141D-4391-D9B5-ADFA-CE8F1043C2F0}"/>
                </a:ext>
              </a:extLst>
            </p:cNvPr>
            <p:cNvGrpSpPr/>
            <p:nvPr/>
          </p:nvGrpSpPr>
          <p:grpSpPr>
            <a:xfrm>
              <a:off x="3816744" y="4774876"/>
              <a:ext cx="2123768" cy="1640251"/>
              <a:chOff x="3816744" y="4774876"/>
              <a:chExt cx="2123768" cy="1640251"/>
            </a:xfrm>
          </p:grpSpPr>
          <p:pic>
            <p:nvPicPr>
              <p:cNvPr id="1030" name="Picture 6" descr="Django Logo PNG Vector (SVG) Free Download">
                <a:extLst>
                  <a:ext uri="{FF2B5EF4-FFF2-40B4-BE49-F238E27FC236}">
                    <a16:creationId xmlns:a16="http://schemas.microsoft.com/office/drawing/2014/main" id="{1492E025-E899-1E55-9058-5F5BC296D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1" t="9070" r="9070" b="6971"/>
              <a:stretch/>
            </p:blipFill>
            <p:spPr bwMode="auto">
              <a:xfrm>
                <a:off x="3816744" y="5184836"/>
                <a:ext cx="1230291" cy="12302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FBD034-44B7-6B4A-2E4D-5B0AF2482B1F}"/>
                  </a:ext>
                </a:extLst>
              </p:cNvPr>
              <p:cNvSpPr txBox="1"/>
              <p:nvPr/>
            </p:nvSpPr>
            <p:spPr>
              <a:xfrm>
                <a:off x="3816744" y="4774876"/>
                <a:ext cx="2123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Django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C59993-66C4-4D6A-CEC6-6B02D534E36F}"/>
                </a:ext>
              </a:extLst>
            </p:cNvPr>
            <p:cNvGrpSpPr/>
            <p:nvPr/>
          </p:nvGrpSpPr>
          <p:grpSpPr>
            <a:xfrm>
              <a:off x="6832285" y="4774876"/>
              <a:ext cx="2551866" cy="1640250"/>
              <a:chOff x="6832285" y="4774876"/>
              <a:chExt cx="2551866" cy="1640250"/>
            </a:xfrm>
          </p:grpSpPr>
          <p:pic>
            <p:nvPicPr>
              <p:cNvPr id="1028" name="Picture 4" descr="Next.js - React 应用开发框架 | Next.js中文网">
                <a:extLst>
                  <a:ext uri="{FF2B5EF4-FFF2-40B4-BE49-F238E27FC236}">
                    <a16:creationId xmlns:a16="http://schemas.microsoft.com/office/drawing/2014/main" id="{DA5E916C-B246-0FCE-E865-5633B01B60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47" t="24356" r="26469" b="24496"/>
              <a:stretch/>
            </p:blipFill>
            <p:spPr bwMode="auto">
              <a:xfrm>
                <a:off x="6832285" y="5184835"/>
                <a:ext cx="1933314" cy="12302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992947-9017-9DBC-0F01-1C1D7FB640AA}"/>
                  </a:ext>
                </a:extLst>
              </p:cNvPr>
              <p:cNvSpPr txBox="1"/>
              <p:nvPr/>
            </p:nvSpPr>
            <p:spPr>
              <a:xfrm>
                <a:off x="7103066" y="4774876"/>
                <a:ext cx="2281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Next.js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09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EFAAB-1BC4-40DC-87B8-3D787FA3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6124"/>
            <a:ext cx="8911687" cy="1280890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Gloucester MT Extra Condensed" panose="02030808020601010101" pitchFamily="18" charset="0"/>
              </a:rPr>
              <a:t>Key Features and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5BEE5-57C3-74DD-92A5-B6087B40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332" y="1877962"/>
            <a:ext cx="10267668" cy="5093109"/>
          </a:xfrm>
        </p:spPr>
        <p:txBody>
          <a:bodyPr>
            <a:normAutofit/>
          </a:bodyPr>
          <a:lstStyle/>
          <a:p>
            <a:r>
              <a:rPr lang="en-US" b="1" u="sng" dirty="0"/>
              <a:t>Real-Time Monitoring and Automation:</a:t>
            </a:r>
          </a:p>
          <a:p>
            <a:pPr marL="0" indent="0">
              <a:buNone/>
            </a:pPr>
            <a:r>
              <a:rPr lang="en-US" dirty="0"/>
              <a:t>	-AQI and PPM sensors continuously monitor air quality in specific areas.    </a:t>
            </a:r>
          </a:p>
          <a:p>
            <a:pPr marL="0" indent="0">
              <a:buNone/>
            </a:pPr>
            <a:r>
              <a:rPr lang="en-US" dirty="0"/>
              <a:t>	- When pollution levels exceed predefined thresholds, the system automatically  	activates sprinklers to release a fine water mist.</a:t>
            </a:r>
          </a:p>
          <a:p>
            <a:pPr marL="0" indent="0">
              <a:buNone/>
            </a:pPr>
            <a:r>
              <a:rPr lang="en-US" dirty="0"/>
              <a:t>	- The mist binds to airborne particulate matter, causing it to settle on the ground or 	nearby surfaces.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/>
              <a:t>Enhanced Sprinkler Design: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b="1" dirty="0"/>
              <a:t>Extended Sprinkler Placement: </a:t>
            </a:r>
            <a:r>
              <a:rPr lang="en-US" dirty="0"/>
              <a:t>Sprinklers are installed on arms positioned 	slightly 	above the streetlights to ensure wide water coverage. This height 	minimizes 	slipperiness on the roads while effectively reducing airborne pollutants.    </a:t>
            </a:r>
          </a:p>
          <a:p>
            <a:pPr marL="0" indent="0">
              <a:buNone/>
            </a:pPr>
            <a:r>
              <a:rPr lang="en-US" dirty="0"/>
              <a:t>	 - </a:t>
            </a:r>
            <a:r>
              <a:rPr lang="en-US" b="1" dirty="0"/>
              <a:t>Precision Nozzles: </a:t>
            </a:r>
            <a:r>
              <a:rPr lang="en-US" dirty="0"/>
              <a:t>Sprinklers disperse water in the form of a fine mist, ensuring 	maximum spread and reducing water wastage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0322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 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 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 /></Relationships>
</file>

<file path=ppt/theme/theme1.xml><?xml version="1.0" encoding="utf-8"?>
<a:theme xmlns:a="http://schemas.openxmlformats.org/drawingml/2006/main" name="Office Theme">
  <a:themeElements>
    <a:clrScheme name="Custom 7">
      <a:dk1>
        <a:srgbClr val="113D65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Custom 9">
      <a:dk1>
        <a:sysClr val="windowText" lastClr="000000"/>
      </a:dk1>
      <a:lt1>
        <a:srgbClr val="1161C4"/>
      </a:lt1>
      <a:dk2>
        <a:srgbClr val="212121"/>
      </a:dk2>
      <a:lt2>
        <a:srgbClr val="82B5F4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5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6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7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8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9.xml><?xml version="1.0" encoding="utf-8"?>
<a:theme xmlns:a="http://schemas.openxmlformats.org/drawingml/2006/main" name="Ion Boardro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Office Theme</vt:lpstr>
      <vt:lpstr>Parallax</vt:lpstr>
      <vt:lpstr>Ion</vt:lpstr>
      <vt:lpstr>Berlin</vt:lpstr>
      <vt:lpstr>1_Berlin</vt:lpstr>
      <vt:lpstr>Vapor Trail</vt:lpstr>
      <vt:lpstr>Mesh</vt:lpstr>
      <vt:lpstr>Wisp</vt:lpstr>
      <vt:lpstr>Ion Boardroom</vt:lpstr>
      <vt:lpstr>PowerPoint Presentation</vt:lpstr>
      <vt:lpstr>&lt;PROBLEM STATEMENT CHOSEN&gt;</vt:lpstr>
      <vt:lpstr>PowerPoint Presentation</vt:lpstr>
      <vt:lpstr>PowerPoint Presentation</vt:lpstr>
      <vt:lpstr>Smart Air Purification Network</vt:lpstr>
      <vt:lpstr>  Problem – Air Pollution crisis</vt:lpstr>
      <vt:lpstr>PowerPoint Presentation</vt:lpstr>
      <vt:lpstr>TECH USED</vt:lpstr>
      <vt:lpstr>Key Features and Functionality</vt:lpstr>
      <vt:lpstr>PowerPoint Presentation</vt:lpstr>
      <vt:lpstr>Benefits of the Solution</vt:lpstr>
      <vt:lpstr>Scalability and Adaptability</vt:lpstr>
      <vt:lpstr>User Interface</vt:lpstr>
      <vt:lpstr>Conclusion</vt:lpstr>
      <vt:lpstr>Team  Member  Details</vt:lpstr>
      <vt:lpstr>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Yashi Goyal</dc:creator>
  <cp:lastModifiedBy>Yashi Goyal</cp:lastModifiedBy>
  <cp:revision>2</cp:revision>
  <dcterms:created xsi:type="dcterms:W3CDTF">2025-01-20T13:25:32Z</dcterms:created>
  <dcterms:modified xsi:type="dcterms:W3CDTF">2025-01-22T14:18:30Z</dcterms:modified>
</cp:coreProperties>
</file>